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sldIdLst>
    <p:sldId id="256" r:id="rId2"/>
    <p:sldId id="257" r:id="rId3"/>
    <p:sldId id="258" r:id="rId4"/>
    <p:sldId id="259" r:id="rId5"/>
    <p:sldId id="261" r:id="rId6"/>
    <p:sldId id="262" r:id="rId7"/>
    <p:sldId id="266" r:id="rId8"/>
    <p:sldId id="263" r:id="rId9"/>
    <p:sldId id="26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93EE8-E4C2-6A49-972A-431465B304F0}" v="411" dt="2024-07-05T05:59:41.123"/>
    <p1510:client id="{D0CDEC14-F407-D227-930C-19A2E05C8340}" v="24" dt="2024-07-05T04:48:34.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A735B-AE55-4E28-81D9-2FBD75BBA3E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9B0DF6-494B-42F7-8E53-6024B222F1CC}">
      <dgm:prSet/>
      <dgm:spPr/>
      <dgm:t>
        <a:bodyPr/>
        <a:lstStyle/>
        <a:p>
          <a:pPr>
            <a:lnSpc>
              <a:spcPct val="100000"/>
            </a:lnSpc>
          </a:pPr>
          <a:r>
            <a:rPr lang="en-US"/>
            <a:t>1. Data Cleaning and Preparation</a:t>
          </a:r>
        </a:p>
      </dgm:t>
    </dgm:pt>
    <dgm:pt modelId="{977F5CC2-E76B-49F0-B5B8-B7BE306BA29E}" type="parTrans" cxnId="{6AAACA0A-268D-4D73-934E-FB95EA4F95E9}">
      <dgm:prSet/>
      <dgm:spPr/>
      <dgm:t>
        <a:bodyPr/>
        <a:lstStyle/>
        <a:p>
          <a:endParaRPr lang="en-US"/>
        </a:p>
      </dgm:t>
    </dgm:pt>
    <dgm:pt modelId="{E468BBA8-1BA9-4FC0-BE81-AE118B13E5CE}" type="sibTrans" cxnId="{6AAACA0A-268D-4D73-934E-FB95EA4F95E9}">
      <dgm:prSet/>
      <dgm:spPr/>
      <dgm:t>
        <a:bodyPr/>
        <a:lstStyle/>
        <a:p>
          <a:endParaRPr lang="en-US"/>
        </a:p>
      </dgm:t>
    </dgm:pt>
    <dgm:pt modelId="{491C3285-9496-43B3-AD7C-565FF260B88E}">
      <dgm:prSet/>
      <dgm:spPr/>
      <dgm:t>
        <a:bodyPr/>
        <a:lstStyle/>
        <a:p>
          <a:pPr>
            <a:lnSpc>
              <a:spcPct val="100000"/>
            </a:lnSpc>
          </a:pPr>
          <a:r>
            <a:rPr lang="en-US"/>
            <a:t>2. Exploratory Data Analysis (EDA</a:t>
          </a:r>
          <a:r>
            <a:rPr lang="en-US">
              <a:latin typeface="Gill Sans Nova"/>
            </a:rPr>
            <a:t>)</a:t>
          </a:r>
          <a:endParaRPr lang="en-US"/>
        </a:p>
      </dgm:t>
    </dgm:pt>
    <dgm:pt modelId="{DDD797CC-6218-4F22-8518-A19519960695}" type="parTrans" cxnId="{7C7C373B-AA68-4CE6-84B8-8A4A04E377F9}">
      <dgm:prSet/>
      <dgm:spPr/>
      <dgm:t>
        <a:bodyPr/>
        <a:lstStyle/>
        <a:p>
          <a:endParaRPr lang="en-US"/>
        </a:p>
      </dgm:t>
    </dgm:pt>
    <dgm:pt modelId="{0BF07AEB-C690-4752-9548-62EB35586F07}" type="sibTrans" cxnId="{7C7C373B-AA68-4CE6-84B8-8A4A04E377F9}">
      <dgm:prSet/>
      <dgm:spPr/>
      <dgm:t>
        <a:bodyPr/>
        <a:lstStyle/>
        <a:p>
          <a:endParaRPr lang="en-US"/>
        </a:p>
      </dgm:t>
    </dgm:pt>
    <dgm:pt modelId="{0A638D8E-F47E-4410-B5D2-ADE46498E4DD}">
      <dgm:prSet/>
      <dgm:spPr/>
      <dgm:t>
        <a:bodyPr/>
        <a:lstStyle/>
        <a:p>
          <a:pPr>
            <a:lnSpc>
              <a:spcPct val="100000"/>
            </a:lnSpc>
          </a:pPr>
          <a:r>
            <a:rPr lang="en-US"/>
            <a:t>3. Content and Channel Analysis</a:t>
          </a:r>
        </a:p>
      </dgm:t>
    </dgm:pt>
    <dgm:pt modelId="{93064693-9E8A-482B-BEE7-EA1F20039429}" type="parTrans" cxnId="{4457008E-585D-40AF-B0EF-4136AC2F5801}">
      <dgm:prSet/>
      <dgm:spPr/>
      <dgm:t>
        <a:bodyPr/>
        <a:lstStyle/>
        <a:p>
          <a:endParaRPr lang="en-US"/>
        </a:p>
      </dgm:t>
    </dgm:pt>
    <dgm:pt modelId="{A4D0CD69-3E4E-471B-BD6C-9317A8E7AA81}" type="sibTrans" cxnId="{4457008E-585D-40AF-B0EF-4136AC2F5801}">
      <dgm:prSet/>
      <dgm:spPr/>
      <dgm:t>
        <a:bodyPr/>
        <a:lstStyle/>
        <a:p>
          <a:endParaRPr lang="en-US"/>
        </a:p>
      </dgm:t>
    </dgm:pt>
    <dgm:pt modelId="{328A3292-8A3F-48F0-8158-74DB1231EBE9}">
      <dgm:prSet/>
      <dgm:spPr/>
      <dgm:t>
        <a:bodyPr/>
        <a:lstStyle/>
        <a:p>
          <a:pPr>
            <a:lnSpc>
              <a:spcPct val="100000"/>
            </a:lnSpc>
          </a:pPr>
          <a:r>
            <a:rPr lang="en-US"/>
            <a:t>4. Temporal Trends</a:t>
          </a:r>
        </a:p>
      </dgm:t>
    </dgm:pt>
    <dgm:pt modelId="{FD9E58C5-88E1-4D45-98F7-C955C120D34F}" type="parTrans" cxnId="{C950F27E-FC32-4D41-9417-950AFE3B9018}">
      <dgm:prSet/>
      <dgm:spPr/>
      <dgm:t>
        <a:bodyPr/>
        <a:lstStyle/>
        <a:p>
          <a:endParaRPr lang="en-US"/>
        </a:p>
      </dgm:t>
    </dgm:pt>
    <dgm:pt modelId="{32D75FAF-9B51-4488-A787-7055DA88563A}" type="sibTrans" cxnId="{C950F27E-FC32-4D41-9417-950AFE3B9018}">
      <dgm:prSet/>
      <dgm:spPr/>
      <dgm:t>
        <a:bodyPr/>
        <a:lstStyle/>
        <a:p>
          <a:endParaRPr lang="en-US"/>
        </a:p>
      </dgm:t>
    </dgm:pt>
    <dgm:pt modelId="{7EB4E052-3A0B-4CFF-84DE-659213497D91}">
      <dgm:prSet/>
      <dgm:spPr/>
      <dgm:t>
        <a:bodyPr/>
        <a:lstStyle/>
        <a:p>
          <a:pPr>
            <a:lnSpc>
              <a:spcPct val="100000"/>
            </a:lnSpc>
          </a:pPr>
          <a:r>
            <a:rPr lang="en-US"/>
            <a:t>5. User Engagement Insights</a:t>
          </a:r>
        </a:p>
      </dgm:t>
    </dgm:pt>
    <dgm:pt modelId="{A3686281-B242-4756-9C15-3748D65F0DA7}" type="parTrans" cxnId="{E041CDFC-B259-4069-AA7E-EFC8444CC56B}">
      <dgm:prSet/>
      <dgm:spPr/>
      <dgm:t>
        <a:bodyPr/>
        <a:lstStyle/>
        <a:p>
          <a:endParaRPr lang="en-US"/>
        </a:p>
      </dgm:t>
    </dgm:pt>
    <dgm:pt modelId="{B67C26E2-9DCC-4314-957F-96B1A884B441}" type="sibTrans" cxnId="{E041CDFC-B259-4069-AA7E-EFC8444CC56B}">
      <dgm:prSet/>
      <dgm:spPr/>
      <dgm:t>
        <a:bodyPr/>
        <a:lstStyle/>
        <a:p>
          <a:endParaRPr lang="en-US"/>
        </a:p>
      </dgm:t>
    </dgm:pt>
    <dgm:pt modelId="{7D1F66A2-531E-41A3-AADF-C75C8E7936A5}" type="pres">
      <dgm:prSet presAssocID="{E44A735B-AE55-4E28-81D9-2FBD75BBA3ED}" presName="root" presStyleCnt="0">
        <dgm:presLayoutVars>
          <dgm:dir/>
          <dgm:resizeHandles val="exact"/>
        </dgm:presLayoutVars>
      </dgm:prSet>
      <dgm:spPr/>
    </dgm:pt>
    <dgm:pt modelId="{658CD22B-DC59-4973-A657-7EB5477ADEA7}" type="pres">
      <dgm:prSet presAssocID="{C59B0DF6-494B-42F7-8E53-6024B222F1CC}" presName="compNode" presStyleCnt="0"/>
      <dgm:spPr/>
    </dgm:pt>
    <dgm:pt modelId="{D7D2E023-0686-4360-A25D-BDF97CDFB053}" type="pres">
      <dgm:prSet presAssocID="{C59B0DF6-494B-42F7-8E53-6024B222F1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p and bucket"/>
        </a:ext>
      </dgm:extLst>
    </dgm:pt>
    <dgm:pt modelId="{682A9F51-DE80-4787-A1F3-3A8620E87090}" type="pres">
      <dgm:prSet presAssocID="{C59B0DF6-494B-42F7-8E53-6024B222F1CC}" presName="spaceRect" presStyleCnt="0"/>
      <dgm:spPr/>
    </dgm:pt>
    <dgm:pt modelId="{1FD2C062-A9AC-47B7-AADD-7A0AF716CDEC}" type="pres">
      <dgm:prSet presAssocID="{C59B0DF6-494B-42F7-8E53-6024B222F1CC}" presName="textRect" presStyleLbl="revTx" presStyleIdx="0" presStyleCnt="5">
        <dgm:presLayoutVars>
          <dgm:chMax val="1"/>
          <dgm:chPref val="1"/>
        </dgm:presLayoutVars>
      </dgm:prSet>
      <dgm:spPr/>
    </dgm:pt>
    <dgm:pt modelId="{F6FDFE71-B061-456A-81C2-FD7C4B61414C}" type="pres">
      <dgm:prSet presAssocID="{E468BBA8-1BA9-4FC0-BE81-AE118B13E5CE}" presName="sibTrans" presStyleCnt="0"/>
      <dgm:spPr/>
    </dgm:pt>
    <dgm:pt modelId="{1B1B7742-3D5B-46B3-97EB-5400491E84D5}" type="pres">
      <dgm:prSet presAssocID="{491C3285-9496-43B3-AD7C-565FF260B88E}" presName="compNode" presStyleCnt="0"/>
      <dgm:spPr/>
    </dgm:pt>
    <dgm:pt modelId="{A2FCF816-A1A9-4ADA-82F5-88F75DCFCAD6}" type="pres">
      <dgm:prSet presAssocID="{491C3285-9496-43B3-AD7C-565FF260B8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856A1637-98F4-4EE2-A6C0-38CE7E7D0E63}" type="pres">
      <dgm:prSet presAssocID="{491C3285-9496-43B3-AD7C-565FF260B88E}" presName="spaceRect" presStyleCnt="0"/>
      <dgm:spPr/>
    </dgm:pt>
    <dgm:pt modelId="{37104C21-9DEE-48BC-BD07-B8F34DE99117}" type="pres">
      <dgm:prSet presAssocID="{491C3285-9496-43B3-AD7C-565FF260B88E}" presName="textRect" presStyleLbl="revTx" presStyleIdx="1" presStyleCnt="5">
        <dgm:presLayoutVars>
          <dgm:chMax val="1"/>
          <dgm:chPref val="1"/>
        </dgm:presLayoutVars>
      </dgm:prSet>
      <dgm:spPr/>
    </dgm:pt>
    <dgm:pt modelId="{846AF577-7E63-4502-BF92-820CA3FE3D49}" type="pres">
      <dgm:prSet presAssocID="{0BF07AEB-C690-4752-9548-62EB35586F07}" presName="sibTrans" presStyleCnt="0"/>
      <dgm:spPr/>
    </dgm:pt>
    <dgm:pt modelId="{B6B2EBE1-A5E4-4E86-A2BB-58C92EF14F23}" type="pres">
      <dgm:prSet presAssocID="{0A638D8E-F47E-4410-B5D2-ADE46498E4DD}" presName="compNode" presStyleCnt="0"/>
      <dgm:spPr/>
    </dgm:pt>
    <dgm:pt modelId="{949F9D33-1C99-4320-8844-7E4D1A63E145}" type="pres">
      <dgm:prSet presAssocID="{0A638D8E-F47E-4410-B5D2-ADE46498E4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itor"/>
        </a:ext>
      </dgm:extLst>
    </dgm:pt>
    <dgm:pt modelId="{F47511A8-C902-4BBE-B91D-7107F1A98603}" type="pres">
      <dgm:prSet presAssocID="{0A638D8E-F47E-4410-B5D2-ADE46498E4DD}" presName="spaceRect" presStyleCnt="0"/>
      <dgm:spPr/>
    </dgm:pt>
    <dgm:pt modelId="{85CB4660-64FA-4526-97EE-6EA8120E8E10}" type="pres">
      <dgm:prSet presAssocID="{0A638D8E-F47E-4410-B5D2-ADE46498E4DD}" presName="textRect" presStyleLbl="revTx" presStyleIdx="2" presStyleCnt="5">
        <dgm:presLayoutVars>
          <dgm:chMax val="1"/>
          <dgm:chPref val="1"/>
        </dgm:presLayoutVars>
      </dgm:prSet>
      <dgm:spPr/>
    </dgm:pt>
    <dgm:pt modelId="{DA3F6161-7460-4A8B-AE75-D77CC185DB4B}" type="pres">
      <dgm:prSet presAssocID="{A4D0CD69-3E4E-471B-BD6C-9317A8E7AA81}" presName="sibTrans" presStyleCnt="0"/>
      <dgm:spPr/>
    </dgm:pt>
    <dgm:pt modelId="{802CBDA2-FAF2-4FE2-8410-F328AA10BAD1}" type="pres">
      <dgm:prSet presAssocID="{328A3292-8A3F-48F0-8158-74DB1231EBE9}" presName="compNode" presStyleCnt="0"/>
      <dgm:spPr/>
    </dgm:pt>
    <dgm:pt modelId="{3723E590-D42F-4AB1-A79F-E9B40FAA1787}" type="pres">
      <dgm:prSet presAssocID="{328A3292-8A3F-48F0-8158-74DB1231EB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AE5D7A62-4F61-45A5-B7ED-543BDD0D9C05}" type="pres">
      <dgm:prSet presAssocID="{328A3292-8A3F-48F0-8158-74DB1231EBE9}" presName="spaceRect" presStyleCnt="0"/>
      <dgm:spPr/>
    </dgm:pt>
    <dgm:pt modelId="{A48D8DBA-3B8C-4941-B2A5-BD571A84B6AB}" type="pres">
      <dgm:prSet presAssocID="{328A3292-8A3F-48F0-8158-74DB1231EBE9}" presName="textRect" presStyleLbl="revTx" presStyleIdx="3" presStyleCnt="5">
        <dgm:presLayoutVars>
          <dgm:chMax val="1"/>
          <dgm:chPref val="1"/>
        </dgm:presLayoutVars>
      </dgm:prSet>
      <dgm:spPr/>
    </dgm:pt>
    <dgm:pt modelId="{9EC766C4-4B7C-4EB9-9DE9-261E5EE232AB}" type="pres">
      <dgm:prSet presAssocID="{32D75FAF-9B51-4488-A787-7055DA88563A}" presName="sibTrans" presStyleCnt="0"/>
      <dgm:spPr/>
    </dgm:pt>
    <dgm:pt modelId="{BD384C8E-05DA-4884-B358-6A44ED61759C}" type="pres">
      <dgm:prSet presAssocID="{7EB4E052-3A0B-4CFF-84DE-659213497D91}" presName="compNode" presStyleCnt="0"/>
      <dgm:spPr/>
    </dgm:pt>
    <dgm:pt modelId="{59405ADA-31F7-4940-BCD2-35478D3A3FB0}" type="pres">
      <dgm:prSet presAssocID="{7EB4E052-3A0B-4CFF-84DE-659213497D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ye"/>
        </a:ext>
      </dgm:extLst>
    </dgm:pt>
    <dgm:pt modelId="{107FDD9C-4681-4A4D-B33F-3F0940D12DC0}" type="pres">
      <dgm:prSet presAssocID="{7EB4E052-3A0B-4CFF-84DE-659213497D91}" presName="spaceRect" presStyleCnt="0"/>
      <dgm:spPr/>
    </dgm:pt>
    <dgm:pt modelId="{1636004F-76EA-48F3-8D95-01D88EBBC51E}" type="pres">
      <dgm:prSet presAssocID="{7EB4E052-3A0B-4CFF-84DE-659213497D91}" presName="textRect" presStyleLbl="revTx" presStyleIdx="4" presStyleCnt="5">
        <dgm:presLayoutVars>
          <dgm:chMax val="1"/>
          <dgm:chPref val="1"/>
        </dgm:presLayoutVars>
      </dgm:prSet>
      <dgm:spPr/>
    </dgm:pt>
  </dgm:ptLst>
  <dgm:cxnLst>
    <dgm:cxn modelId="{6AAACA0A-268D-4D73-934E-FB95EA4F95E9}" srcId="{E44A735B-AE55-4E28-81D9-2FBD75BBA3ED}" destId="{C59B0DF6-494B-42F7-8E53-6024B222F1CC}" srcOrd="0" destOrd="0" parTransId="{977F5CC2-E76B-49F0-B5B8-B7BE306BA29E}" sibTransId="{E468BBA8-1BA9-4FC0-BE81-AE118B13E5CE}"/>
    <dgm:cxn modelId="{22AE3C31-B74F-450F-BAB1-41C58509B99F}" type="presOf" srcId="{C59B0DF6-494B-42F7-8E53-6024B222F1CC}" destId="{1FD2C062-A9AC-47B7-AADD-7A0AF716CDEC}" srcOrd="0" destOrd="0" presId="urn:microsoft.com/office/officeart/2018/2/layout/IconLabelList"/>
    <dgm:cxn modelId="{7C7C373B-AA68-4CE6-84B8-8A4A04E377F9}" srcId="{E44A735B-AE55-4E28-81D9-2FBD75BBA3ED}" destId="{491C3285-9496-43B3-AD7C-565FF260B88E}" srcOrd="1" destOrd="0" parTransId="{DDD797CC-6218-4F22-8518-A19519960695}" sibTransId="{0BF07AEB-C690-4752-9548-62EB35586F07}"/>
    <dgm:cxn modelId="{C950F27E-FC32-4D41-9417-950AFE3B9018}" srcId="{E44A735B-AE55-4E28-81D9-2FBD75BBA3ED}" destId="{328A3292-8A3F-48F0-8158-74DB1231EBE9}" srcOrd="3" destOrd="0" parTransId="{FD9E58C5-88E1-4D45-98F7-C955C120D34F}" sibTransId="{32D75FAF-9B51-4488-A787-7055DA88563A}"/>
    <dgm:cxn modelId="{D19DE581-DD03-4988-8DDF-70DB965FC9CF}" type="presOf" srcId="{328A3292-8A3F-48F0-8158-74DB1231EBE9}" destId="{A48D8DBA-3B8C-4941-B2A5-BD571A84B6AB}" srcOrd="0" destOrd="0" presId="urn:microsoft.com/office/officeart/2018/2/layout/IconLabelList"/>
    <dgm:cxn modelId="{4457008E-585D-40AF-B0EF-4136AC2F5801}" srcId="{E44A735B-AE55-4E28-81D9-2FBD75BBA3ED}" destId="{0A638D8E-F47E-4410-B5D2-ADE46498E4DD}" srcOrd="2" destOrd="0" parTransId="{93064693-9E8A-482B-BEE7-EA1F20039429}" sibTransId="{A4D0CD69-3E4E-471B-BD6C-9317A8E7AA81}"/>
    <dgm:cxn modelId="{971AA0A7-B9F8-4E93-96EE-D2BB3F3898F4}" type="presOf" srcId="{7EB4E052-3A0B-4CFF-84DE-659213497D91}" destId="{1636004F-76EA-48F3-8D95-01D88EBBC51E}" srcOrd="0" destOrd="0" presId="urn:microsoft.com/office/officeart/2018/2/layout/IconLabelList"/>
    <dgm:cxn modelId="{7739CEA8-67F2-4386-A13B-A76D062EF0DA}" type="presOf" srcId="{E44A735B-AE55-4E28-81D9-2FBD75BBA3ED}" destId="{7D1F66A2-531E-41A3-AADF-C75C8E7936A5}" srcOrd="0" destOrd="0" presId="urn:microsoft.com/office/officeart/2018/2/layout/IconLabelList"/>
    <dgm:cxn modelId="{95DEFACA-9B4F-427F-9CAE-B8728E33B4DE}" type="presOf" srcId="{491C3285-9496-43B3-AD7C-565FF260B88E}" destId="{37104C21-9DEE-48BC-BD07-B8F34DE99117}" srcOrd="0" destOrd="0" presId="urn:microsoft.com/office/officeart/2018/2/layout/IconLabelList"/>
    <dgm:cxn modelId="{6408D1D8-9F6A-499D-9A28-4EF61F624446}" type="presOf" srcId="{0A638D8E-F47E-4410-B5D2-ADE46498E4DD}" destId="{85CB4660-64FA-4526-97EE-6EA8120E8E10}" srcOrd="0" destOrd="0" presId="urn:microsoft.com/office/officeart/2018/2/layout/IconLabelList"/>
    <dgm:cxn modelId="{E041CDFC-B259-4069-AA7E-EFC8444CC56B}" srcId="{E44A735B-AE55-4E28-81D9-2FBD75BBA3ED}" destId="{7EB4E052-3A0B-4CFF-84DE-659213497D91}" srcOrd="4" destOrd="0" parTransId="{A3686281-B242-4756-9C15-3748D65F0DA7}" sibTransId="{B67C26E2-9DCC-4314-957F-96B1A884B441}"/>
    <dgm:cxn modelId="{B33196CE-E3F6-4DAC-8192-9B5CB3C7763C}" type="presParOf" srcId="{7D1F66A2-531E-41A3-AADF-C75C8E7936A5}" destId="{658CD22B-DC59-4973-A657-7EB5477ADEA7}" srcOrd="0" destOrd="0" presId="urn:microsoft.com/office/officeart/2018/2/layout/IconLabelList"/>
    <dgm:cxn modelId="{3DEE0F8F-5F29-4D06-9FAD-37857C0C676D}" type="presParOf" srcId="{658CD22B-DC59-4973-A657-7EB5477ADEA7}" destId="{D7D2E023-0686-4360-A25D-BDF97CDFB053}" srcOrd="0" destOrd="0" presId="urn:microsoft.com/office/officeart/2018/2/layout/IconLabelList"/>
    <dgm:cxn modelId="{CF1CCDAA-472C-435D-8C3B-AEE9944FD296}" type="presParOf" srcId="{658CD22B-DC59-4973-A657-7EB5477ADEA7}" destId="{682A9F51-DE80-4787-A1F3-3A8620E87090}" srcOrd="1" destOrd="0" presId="urn:microsoft.com/office/officeart/2018/2/layout/IconLabelList"/>
    <dgm:cxn modelId="{2F7B22B6-4886-41EA-9E39-ADAD3E02A711}" type="presParOf" srcId="{658CD22B-DC59-4973-A657-7EB5477ADEA7}" destId="{1FD2C062-A9AC-47B7-AADD-7A0AF716CDEC}" srcOrd="2" destOrd="0" presId="urn:microsoft.com/office/officeart/2018/2/layout/IconLabelList"/>
    <dgm:cxn modelId="{423DBA73-1460-4116-A290-D65D0AA4AB7F}" type="presParOf" srcId="{7D1F66A2-531E-41A3-AADF-C75C8E7936A5}" destId="{F6FDFE71-B061-456A-81C2-FD7C4B61414C}" srcOrd="1" destOrd="0" presId="urn:microsoft.com/office/officeart/2018/2/layout/IconLabelList"/>
    <dgm:cxn modelId="{A430F2A2-A7EB-45C5-BC7E-7FC62B9A305C}" type="presParOf" srcId="{7D1F66A2-531E-41A3-AADF-C75C8E7936A5}" destId="{1B1B7742-3D5B-46B3-97EB-5400491E84D5}" srcOrd="2" destOrd="0" presId="urn:microsoft.com/office/officeart/2018/2/layout/IconLabelList"/>
    <dgm:cxn modelId="{181B3C42-B7F8-4E3E-9439-A6D94F8F8A0F}" type="presParOf" srcId="{1B1B7742-3D5B-46B3-97EB-5400491E84D5}" destId="{A2FCF816-A1A9-4ADA-82F5-88F75DCFCAD6}" srcOrd="0" destOrd="0" presId="urn:microsoft.com/office/officeart/2018/2/layout/IconLabelList"/>
    <dgm:cxn modelId="{EEBAAEC3-00A9-4A90-93B0-BA10FC202C3A}" type="presParOf" srcId="{1B1B7742-3D5B-46B3-97EB-5400491E84D5}" destId="{856A1637-98F4-4EE2-A6C0-38CE7E7D0E63}" srcOrd="1" destOrd="0" presId="urn:microsoft.com/office/officeart/2018/2/layout/IconLabelList"/>
    <dgm:cxn modelId="{C5CFC507-FBC3-41DE-83F2-A365160DD057}" type="presParOf" srcId="{1B1B7742-3D5B-46B3-97EB-5400491E84D5}" destId="{37104C21-9DEE-48BC-BD07-B8F34DE99117}" srcOrd="2" destOrd="0" presId="urn:microsoft.com/office/officeart/2018/2/layout/IconLabelList"/>
    <dgm:cxn modelId="{D83EC02A-FA01-43F7-A242-64DA8A055C8C}" type="presParOf" srcId="{7D1F66A2-531E-41A3-AADF-C75C8E7936A5}" destId="{846AF577-7E63-4502-BF92-820CA3FE3D49}" srcOrd="3" destOrd="0" presId="urn:microsoft.com/office/officeart/2018/2/layout/IconLabelList"/>
    <dgm:cxn modelId="{4385356C-21C4-4A80-A04F-9C86ED5C6D24}" type="presParOf" srcId="{7D1F66A2-531E-41A3-AADF-C75C8E7936A5}" destId="{B6B2EBE1-A5E4-4E86-A2BB-58C92EF14F23}" srcOrd="4" destOrd="0" presId="urn:microsoft.com/office/officeart/2018/2/layout/IconLabelList"/>
    <dgm:cxn modelId="{EEE53F9A-3B76-4BE9-9302-271E269E950F}" type="presParOf" srcId="{B6B2EBE1-A5E4-4E86-A2BB-58C92EF14F23}" destId="{949F9D33-1C99-4320-8844-7E4D1A63E145}" srcOrd="0" destOrd="0" presId="urn:microsoft.com/office/officeart/2018/2/layout/IconLabelList"/>
    <dgm:cxn modelId="{8ED9890A-5266-484F-A8B4-94C9E785DC50}" type="presParOf" srcId="{B6B2EBE1-A5E4-4E86-A2BB-58C92EF14F23}" destId="{F47511A8-C902-4BBE-B91D-7107F1A98603}" srcOrd="1" destOrd="0" presId="urn:microsoft.com/office/officeart/2018/2/layout/IconLabelList"/>
    <dgm:cxn modelId="{DC9E9C2C-6F5F-4960-B8F5-EBE39C025E0A}" type="presParOf" srcId="{B6B2EBE1-A5E4-4E86-A2BB-58C92EF14F23}" destId="{85CB4660-64FA-4526-97EE-6EA8120E8E10}" srcOrd="2" destOrd="0" presId="urn:microsoft.com/office/officeart/2018/2/layout/IconLabelList"/>
    <dgm:cxn modelId="{B323B46F-18C9-461E-B49D-B30B67E77A38}" type="presParOf" srcId="{7D1F66A2-531E-41A3-AADF-C75C8E7936A5}" destId="{DA3F6161-7460-4A8B-AE75-D77CC185DB4B}" srcOrd="5" destOrd="0" presId="urn:microsoft.com/office/officeart/2018/2/layout/IconLabelList"/>
    <dgm:cxn modelId="{A1A5479F-C687-42A9-A88B-0DCE5DCD4D12}" type="presParOf" srcId="{7D1F66A2-531E-41A3-AADF-C75C8E7936A5}" destId="{802CBDA2-FAF2-4FE2-8410-F328AA10BAD1}" srcOrd="6" destOrd="0" presId="urn:microsoft.com/office/officeart/2018/2/layout/IconLabelList"/>
    <dgm:cxn modelId="{00AF0E24-3ED7-4D0C-8541-A73E06B81AD3}" type="presParOf" srcId="{802CBDA2-FAF2-4FE2-8410-F328AA10BAD1}" destId="{3723E590-D42F-4AB1-A79F-E9B40FAA1787}" srcOrd="0" destOrd="0" presId="urn:microsoft.com/office/officeart/2018/2/layout/IconLabelList"/>
    <dgm:cxn modelId="{44AF9ECE-0CB0-4A8E-9B21-940E20950D5D}" type="presParOf" srcId="{802CBDA2-FAF2-4FE2-8410-F328AA10BAD1}" destId="{AE5D7A62-4F61-45A5-B7ED-543BDD0D9C05}" srcOrd="1" destOrd="0" presId="urn:microsoft.com/office/officeart/2018/2/layout/IconLabelList"/>
    <dgm:cxn modelId="{E99232D3-FF61-4279-87C6-40242303809A}" type="presParOf" srcId="{802CBDA2-FAF2-4FE2-8410-F328AA10BAD1}" destId="{A48D8DBA-3B8C-4941-B2A5-BD571A84B6AB}" srcOrd="2" destOrd="0" presId="urn:microsoft.com/office/officeart/2018/2/layout/IconLabelList"/>
    <dgm:cxn modelId="{9B64E6EF-713F-4067-80D7-2B95B1C473F7}" type="presParOf" srcId="{7D1F66A2-531E-41A3-AADF-C75C8E7936A5}" destId="{9EC766C4-4B7C-4EB9-9DE9-261E5EE232AB}" srcOrd="7" destOrd="0" presId="urn:microsoft.com/office/officeart/2018/2/layout/IconLabelList"/>
    <dgm:cxn modelId="{DAB1DB24-6652-4A97-8F24-59E614A6B08F}" type="presParOf" srcId="{7D1F66A2-531E-41A3-AADF-C75C8E7936A5}" destId="{BD384C8E-05DA-4884-B358-6A44ED61759C}" srcOrd="8" destOrd="0" presId="urn:microsoft.com/office/officeart/2018/2/layout/IconLabelList"/>
    <dgm:cxn modelId="{E07C96FC-FF21-4B47-AFA8-FCE42E8557C4}" type="presParOf" srcId="{BD384C8E-05DA-4884-B358-6A44ED61759C}" destId="{59405ADA-31F7-4940-BCD2-35478D3A3FB0}" srcOrd="0" destOrd="0" presId="urn:microsoft.com/office/officeart/2018/2/layout/IconLabelList"/>
    <dgm:cxn modelId="{1518F13D-DE8E-497E-B57E-1C07114FAAC7}" type="presParOf" srcId="{BD384C8E-05DA-4884-B358-6A44ED61759C}" destId="{107FDD9C-4681-4A4D-B33F-3F0940D12DC0}" srcOrd="1" destOrd="0" presId="urn:microsoft.com/office/officeart/2018/2/layout/IconLabelList"/>
    <dgm:cxn modelId="{9638452E-A921-41C2-B37B-0F50F3DD9383}" type="presParOf" srcId="{BD384C8E-05DA-4884-B358-6A44ED61759C}" destId="{1636004F-76EA-48F3-8D95-01D88EBBC51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903B7B-4680-41D1-B161-576B62147A4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1AB2D41-9DB5-466C-9383-9A4C8F00FBB8}">
      <dgm:prSet/>
      <dgm:spPr/>
      <dgm:t>
        <a:bodyPr/>
        <a:lstStyle/>
        <a:p>
          <a:r>
            <a:rPr lang="en-US"/>
            <a:t>video_id: Unique identifier for each YouTube video.</a:t>
          </a:r>
        </a:p>
      </dgm:t>
    </dgm:pt>
    <dgm:pt modelId="{647A827D-F448-46F2-928C-BC54D4AF3A86}" type="parTrans" cxnId="{E1440F31-84E8-41F8-9D7E-913DFD7B0293}">
      <dgm:prSet/>
      <dgm:spPr/>
      <dgm:t>
        <a:bodyPr/>
        <a:lstStyle/>
        <a:p>
          <a:endParaRPr lang="en-US"/>
        </a:p>
      </dgm:t>
    </dgm:pt>
    <dgm:pt modelId="{B7D6B39C-B97A-4623-8310-C12BE57B16FD}" type="sibTrans" cxnId="{E1440F31-84E8-41F8-9D7E-913DFD7B0293}">
      <dgm:prSet/>
      <dgm:spPr/>
      <dgm:t>
        <a:bodyPr/>
        <a:lstStyle/>
        <a:p>
          <a:endParaRPr lang="en-US"/>
        </a:p>
      </dgm:t>
    </dgm:pt>
    <dgm:pt modelId="{A00FA056-E578-410B-9BC5-2CD240EED896}">
      <dgm:prSet/>
      <dgm:spPr/>
      <dgm:t>
        <a:bodyPr/>
        <a:lstStyle/>
        <a:p>
          <a:r>
            <a:rPr lang="en-US"/>
            <a:t>channelTitle: Title of the YouTube channel publishing the song.</a:t>
          </a:r>
        </a:p>
      </dgm:t>
    </dgm:pt>
    <dgm:pt modelId="{2D196F23-C430-4A91-BA79-B5E73D57F849}" type="parTrans" cxnId="{446968DB-22B4-42EA-A1BD-4C31AE451DC7}">
      <dgm:prSet/>
      <dgm:spPr/>
      <dgm:t>
        <a:bodyPr/>
        <a:lstStyle/>
        <a:p>
          <a:endParaRPr lang="en-US"/>
        </a:p>
      </dgm:t>
    </dgm:pt>
    <dgm:pt modelId="{D7BB6203-4FC5-42EB-A105-93E2530A2E06}" type="sibTrans" cxnId="{446968DB-22B4-42EA-A1BD-4C31AE451DC7}">
      <dgm:prSet/>
      <dgm:spPr/>
      <dgm:t>
        <a:bodyPr/>
        <a:lstStyle/>
        <a:p>
          <a:endParaRPr lang="en-US"/>
        </a:p>
      </dgm:t>
    </dgm:pt>
    <dgm:pt modelId="{B63CEBE9-FDD4-450B-8A59-1ABBBB3CC891}">
      <dgm:prSet/>
      <dgm:spPr/>
      <dgm:t>
        <a:bodyPr/>
        <a:lstStyle/>
        <a:p>
          <a:r>
            <a:rPr lang="en-US"/>
            <a:t>title: Title of the YouTube song video.</a:t>
          </a:r>
        </a:p>
      </dgm:t>
    </dgm:pt>
    <dgm:pt modelId="{EF1EEA4F-5B23-4362-86DB-BF0DBAD8F215}" type="parTrans" cxnId="{4160DD1C-F00F-47F4-81AC-1131EFC60B4A}">
      <dgm:prSet/>
      <dgm:spPr/>
      <dgm:t>
        <a:bodyPr/>
        <a:lstStyle/>
        <a:p>
          <a:endParaRPr lang="en-US"/>
        </a:p>
      </dgm:t>
    </dgm:pt>
    <dgm:pt modelId="{4B0C5D74-FA28-4CDF-86FB-6B91B7FC1756}" type="sibTrans" cxnId="{4160DD1C-F00F-47F4-81AC-1131EFC60B4A}">
      <dgm:prSet/>
      <dgm:spPr/>
      <dgm:t>
        <a:bodyPr/>
        <a:lstStyle/>
        <a:p>
          <a:endParaRPr lang="en-US"/>
        </a:p>
      </dgm:t>
    </dgm:pt>
    <dgm:pt modelId="{A39ECAC2-5CC4-4F19-8DCF-52B8A2A7A63E}">
      <dgm:prSet/>
      <dgm:spPr/>
      <dgm:t>
        <a:bodyPr/>
        <a:lstStyle/>
        <a:p>
          <a:r>
            <a:rPr lang="en-US"/>
            <a:t>description: Description provided for the YouTube song video.</a:t>
          </a:r>
        </a:p>
      </dgm:t>
    </dgm:pt>
    <dgm:pt modelId="{EC27D1AB-B8CE-4D55-9A5A-2A5E495BBADD}" type="parTrans" cxnId="{DDB4EE10-EECF-459A-86D1-AF849AEA6578}">
      <dgm:prSet/>
      <dgm:spPr/>
      <dgm:t>
        <a:bodyPr/>
        <a:lstStyle/>
        <a:p>
          <a:endParaRPr lang="en-US"/>
        </a:p>
      </dgm:t>
    </dgm:pt>
    <dgm:pt modelId="{2F656AD1-5B30-42FC-9CBC-D5F94E3D8844}" type="sibTrans" cxnId="{DDB4EE10-EECF-459A-86D1-AF849AEA6578}">
      <dgm:prSet/>
      <dgm:spPr/>
      <dgm:t>
        <a:bodyPr/>
        <a:lstStyle/>
        <a:p>
          <a:endParaRPr lang="en-US"/>
        </a:p>
      </dgm:t>
    </dgm:pt>
    <dgm:pt modelId="{1C659D56-5434-48B9-BDCA-0699F48B6F7D}">
      <dgm:prSet/>
      <dgm:spPr/>
      <dgm:t>
        <a:bodyPr/>
        <a:lstStyle/>
        <a:p>
          <a:r>
            <a:rPr lang="en-US"/>
            <a:t>tags: Tags associated with the YouTube song video.</a:t>
          </a:r>
        </a:p>
      </dgm:t>
    </dgm:pt>
    <dgm:pt modelId="{27C39BE8-74D8-4141-9B38-F4C67C2FE247}" type="parTrans" cxnId="{2FE668DD-A6E6-4AF5-A42C-363EC7A191D3}">
      <dgm:prSet/>
      <dgm:spPr/>
      <dgm:t>
        <a:bodyPr/>
        <a:lstStyle/>
        <a:p>
          <a:endParaRPr lang="en-US"/>
        </a:p>
      </dgm:t>
    </dgm:pt>
    <dgm:pt modelId="{7F1F34D2-CB2B-44FD-B3E6-E2E44444CA6C}" type="sibTrans" cxnId="{2FE668DD-A6E6-4AF5-A42C-363EC7A191D3}">
      <dgm:prSet/>
      <dgm:spPr/>
      <dgm:t>
        <a:bodyPr/>
        <a:lstStyle/>
        <a:p>
          <a:endParaRPr lang="en-US"/>
        </a:p>
      </dgm:t>
    </dgm:pt>
    <dgm:pt modelId="{8A442F49-1336-4AA3-A024-5E915B6EFE03}">
      <dgm:prSet/>
      <dgm:spPr/>
      <dgm:t>
        <a:bodyPr/>
        <a:lstStyle/>
        <a:p>
          <a:r>
            <a:rPr lang="en-US"/>
            <a:t>publishedAt: Date and time when the YouTube song video was published.</a:t>
          </a:r>
        </a:p>
      </dgm:t>
    </dgm:pt>
    <dgm:pt modelId="{E4BB65AC-7E90-4DF9-B1B7-8F4C81F34B17}" type="parTrans" cxnId="{D9CEA91E-28F1-4404-A977-B6B383EA592C}">
      <dgm:prSet/>
      <dgm:spPr/>
      <dgm:t>
        <a:bodyPr/>
        <a:lstStyle/>
        <a:p>
          <a:endParaRPr lang="en-US"/>
        </a:p>
      </dgm:t>
    </dgm:pt>
    <dgm:pt modelId="{932E3E56-7CA8-4216-9C4B-2EB0882C1EEA}" type="sibTrans" cxnId="{D9CEA91E-28F1-4404-A977-B6B383EA592C}">
      <dgm:prSet/>
      <dgm:spPr/>
      <dgm:t>
        <a:bodyPr/>
        <a:lstStyle/>
        <a:p>
          <a:endParaRPr lang="en-US"/>
        </a:p>
      </dgm:t>
    </dgm:pt>
    <dgm:pt modelId="{61B24F29-770B-49B4-B3E8-E98A793E4ED2}">
      <dgm:prSet/>
      <dgm:spPr/>
      <dgm:t>
        <a:bodyPr/>
        <a:lstStyle/>
        <a:p>
          <a:r>
            <a:rPr lang="en-US"/>
            <a:t>viewCount: Number of views received by the YouTube song video.</a:t>
          </a:r>
        </a:p>
      </dgm:t>
    </dgm:pt>
    <dgm:pt modelId="{75E73B4A-60AC-423C-A3B3-A7204D5144CD}" type="parTrans" cxnId="{EE15B0D8-2EA6-4DDC-BEFE-7B7172F608BC}">
      <dgm:prSet/>
      <dgm:spPr/>
      <dgm:t>
        <a:bodyPr/>
        <a:lstStyle/>
        <a:p>
          <a:endParaRPr lang="en-US"/>
        </a:p>
      </dgm:t>
    </dgm:pt>
    <dgm:pt modelId="{B6A29B25-AD14-4092-87B1-D57ED7D79462}" type="sibTrans" cxnId="{EE15B0D8-2EA6-4DDC-BEFE-7B7172F608BC}">
      <dgm:prSet/>
      <dgm:spPr/>
      <dgm:t>
        <a:bodyPr/>
        <a:lstStyle/>
        <a:p>
          <a:endParaRPr lang="en-US"/>
        </a:p>
      </dgm:t>
    </dgm:pt>
    <dgm:pt modelId="{3196B5C5-07A4-4892-B971-0579D8AD8BDF}">
      <dgm:prSet/>
      <dgm:spPr/>
      <dgm:t>
        <a:bodyPr/>
        <a:lstStyle/>
        <a:p>
          <a:r>
            <a:rPr lang="en-US"/>
            <a:t>likeCount: Number of likes received by the YouTube song video.</a:t>
          </a:r>
        </a:p>
      </dgm:t>
    </dgm:pt>
    <dgm:pt modelId="{6EC5D8E4-7447-495F-B0BF-85E3DFACE0FB}" type="parTrans" cxnId="{DC220782-01AD-4760-AA77-BB6A510E1F24}">
      <dgm:prSet/>
      <dgm:spPr/>
      <dgm:t>
        <a:bodyPr/>
        <a:lstStyle/>
        <a:p>
          <a:endParaRPr lang="en-US"/>
        </a:p>
      </dgm:t>
    </dgm:pt>
    <dgm:pt modelId="{2855B212-076C-4C83-BD64-9CCEAA89A718}" type="sibTrans" cxnId="{DC220782-01AD-4760-AA77-BB6A510E1F24}">
      <dgm:prSet/>
      <dgm:spPr/>
      <dgm:t>
        <a:bodyPr/>
        <a:lstStyle/>
        <a:p>
          <a:endParaRPr lang="en-US"/>
        </a:p>
      </dgm:t>
    </dgm:pt>
    <dgm:pt modelId="{B567EDD9-5CEF-4F4F-8782-84C5B9D793C4}">
      <dgm:prSet/>
      <dgm:spPr/>
      <dgm:t>
        <a:bodyPr/>
        <a:lstStyle/>
        <a:p>
          <a:r>
            <a:rPr lang="en-US"/>
            <a:t>favoriteCount: Number of times the YouTube song video has been marked as a favorite.</a:t>
          </a:r>
        </a:p>
      </dgm:t>
    </dgm:pt>
    <dgm:pt modelId="{421E7349-B0C7-4727-8E90-470A312907A9}" type="parTrans" cxnId="{EB165E2D-CC59-429F-80FE-1D28043FC636}">
      <dgm:prSet/>
      <dgm:spPr/>
      <dgm:t>
        <a:bodyPr/>
        <a:lstStyle/>
        <a:p>
          <a:endParaRPr lang="en-US"/>
        </a:p>
      </dgm:t>
    </dgm:pt>
    <dgm:pt modelId="{BE08BBF5-1603-4450-A724-42BDEE156D8C}" type="sibTrans" cxnId="{EB165E2D-CC59-429F-80FE-1D28043FC636}">
      <dgm:prSet/>
      <dgm:spPr/>
      <dgm:t>
        <a:bodyPr/>
        <a:lstStyle/>
        <a:p>
          <a:endParaRPr lang="en-US"/>
        </a:p>
      </dgm:t>
    </dgm:pt>
    <dgm:pt modelId="{B2278587-337C-44E9-B602-6F3132E0B5C8}">
      <dgm:prSet/>
      <dgm:spPr/>
      <dgm:t>
        <a:bodyPr/>
        <a:lstStyle/>
        <a:p>
          <a:r>
            <a:rPr lang="en-US"/>
            <a:t>commentCount: Number of comments posted on the YouTube song video.</a:t>
          </a:r>
        </a:p>
      </dgm:t>
    </dgm:pt>
    <dgm:pt modelId="{60951EBF-4A91-4E14-866D-6D59BE8F57D8}" type="parTrans" cxnId="{1102CF67-F65E-4831-9308-2122B1DA5E53}">
      <dgm:prSet/>
      <dgm:spPr/>
      <dgm:t>
        <a:bodyPr/>
        <a:lstStyle/>
        <a:p>
          <a:endParaRPr lang="en-US"/>
        </a:p>
      </dgm:t>
    </dgm:pt>
    <dgm:pt modelId="{EEC8298A-688B-41B7-A3D1-06724D51DDCC}" type="sibTrans" cxnId="{1102CF67-F65E-4831-9308-2122B1DA5E53}">
      <dgm:prSet/>
      <dgm:spPr/>
      <dgm:t>
        <a:bodyPr/>
        <a:lstStyle/>
        <a:p>
          <a:endParaRPr lang="en-US"/>
        </a:p>
      </dgm:t>
    </dgm:pt>
    <dgm:pt modelId="{37B904B4-6B66-4B73-8184-A58BE8988768}">
      <dgm:prSet/>
      <dgm:spPr/>
      <dgm:t>
        <a:bodyPr/>
        <a:lstStyle/>
        <a:p>
          <a:r>
            <a:rPr lang="en-US"/>
            <a:t>duration: Duration of the YouTube song video.</a:t>
          </a:r>
        </a:p>
      </dgm:t>
    </dgm:pt>
    <dgm:pt modelId="{A980EB7A-FFE2-44EE-865F-395AEF4F1B4A}" type="parTrans" cxnId="{5CF5C2C9-26B5-4E8E-B0E7-6B2E438059A0}">
      <dgm:prSet/>
      <dgm:spPr/>
      <dgm:t>
        <a:bodyPr/>
        <a:lstStyle/>
        <a:p>
          <a:endParaRPr lang="en-US"/>
        </a:p>
      </dgm:t>
    </dgm:pt>
    <dgm:pt modelId="{755E278E-AF77-4F55-BD94-498FFE4D92D9}" type="sibTrans" cxnId="{5CF5C2C9-26B5-4E8E-B0E7-6B2E438059A0}">
      <dgm:prSet/>
      <dgm:spPr/>
      <dgm:t>
        <a:bodyPr/>
        <a:lstStyle/>
        <a:p>
          <a:endParaRPr lang="en-US"/>
        </a:p>
      </dgm:t>
    </dgm:pt>
    <dgm:pt modelId="{CFBF6F06-DD8F-4B25-B32D-760780427D91}">
      <dgm:prSet/>
      <dgm:spPr/>
      <dgm:t>
        <a:bodyPr/>
        <a:lstStyle/>
        <a:p>
          <a:r>
            <a:rPr lang="en-US"/>
            <a:t>definition: Video definition or quality (e.g., HD, SD).</a:t>
          </a:r>
        </a:p>
      </dgm:t>
    </dgm:pt>
    <dgm:pt modelId="{3073B60E-6C7B-4B09-80E2-AC86F5E63ECD}" type="parTrans" cxnId="{5A2497F6-C422-47B5-ABC8-270935A362A4}">
      <dgm:prSet/>
      <dgm:spPr/>
      <dgm:t>
        <a:bodyPr/>
        <a:lstStyle/>
        <a:p>
          <a:endParaRPr lang="en-US"/>
        </a:p>
      </dgm:t>
    </dgm:pt>
    <dgm:pt modelId="{3809BFE6-4159-4800-B1D7-303285BC7566}" type="sibTrans" cxnId="{5A2497F6-C422-47B5-ABC8-270935A362A4}">
      <dgm:prSet/>
      <dgm:spPr/>
      <dgm:t>
        <a:bodyPr/>
        <a:lstStyle/>
        <a:p>
          <a:endParaRPr lang="en-US"/>
        </a:p>
      </dgm:t>
    </dgm:pt>
    <dgm:pt modelId="{9C1D552D-E454-4EFB-BB66-0E03C6F230CF}">
      <dgm:prSet/>
      <dgm:spPr/>
      <dgm:t>
        <a:bodyPr/>
        <a:lstStyle/>
        <a:p>
          <a:r>
            <a:rPr lang="en-US"/>
            <a:t>caption: Availability of captions for the YouTube song video.</a:t>
          </a:r>
        </a:p>
      </dgm:t>
    </dgm:pt>
    <dgm:pt modelId="{887C5ADE-A430-409B-848F-09D0EC4882C9}" type="parTrans" cxnId="{9BE22390-0761-4B8A-A293-2E626D7D315A}">
      <dgm:prSet/>
      <dgm:spPr/>
      <dgm:t>
        <a:bodyPr/>
        <a:lstStyle/>
        <a:p>
          <a:endParaRPr lang="en-US"/>
        </a:p>
      </dgm:t>
    </dgm:pt>
    <dgm:pt modelId="{45A1CEAB-49D6-4248-BED1-C5637E9A4535}" type="sibTrans" cxnId="{9BE22390-0761-4B8A-A293-2E626D7D315A}">
      <dgm:prSet/>
      <dgm:spPr/>
      <dgm:t>
        <a:bodyPr/>
        <a:lstStyle/>
        <a:p>
          <a:endParaRPr lang="en-US"/>
        </a:p>
      </dgm:t>
    </dgm:pt>
    <dgm:pt modelId="{B88E34CA-04B0-4DBF-BCC9-2A21FFFE3A87}" type="pres">
      <dgm:prSet presAssocID="{DE903B7B-4680-41D1-B161-576B62147A4D}" presName="diagram" presStyleCnt="0">
        <dgm:presLayoutVars>
          <dgm:dir/>
          <dgm:resizeHandles val="exact"/>
        </dgm:presLayoutVars>
      </dgm:prSet>
      <dgm:spPr/>
    </dgm:pt>
    <dgm:pt modelId="{BC8D8B29-1BC2-462A-A68C-3E9A0848AC08}" type="pres">
      <dgm:prSet presAssocID="{A1AB2D41-9DB5-466C-9383-9A4C8F00FBB8}" presName="node" presStyleLbl="node1" presStyleIdx="0" presStyleCnt="13">
        <dgm:presLayoutVars>
          <dgm:bulletEnabled val="1"/>
        </dgm:presLayoutVars>
      </dgm:prSet>
      <dgm:spPr/>
    </dgm:pt>
    <dgm:pt modelId="{E47AAE4B-E1E8-4710-BC77-5BF51EC951CB}" type="pres">
      <dgm:prSet presAssocID="{B7D6B39C-B97A-4623-8310-C12BE57B16FD}" presName="sibTrans" presStyleCnt="0"/>
      <dgm:spPr/>
    </dgm:pt>
    <dgm:pt modelId="{1E7B0239-55C1-4041-ABF8-553C55E05E03}" type="pres">
      <dgm:prSet presAssocID="{A00FA056-E578-410B-9BC5-2CD240EED896}" presName="node" presStyleLbl="node1" presStyleIdx="1" presStyleCnt="13">
        <dgm:presLayoutVars>
          <dgm:bulletEnabled val="1"/>
        </dgm:presLayoutVars>
      </dgm:prSet>
      <dgm:spPr/>
    </dgm:pt>
    <dgm:pt modelId="{767AD375-63F7-478A-B02A-7BE8AF3B4235}" type="pres">
      <dgm:prSet presAssocID="{D7BB6203-4FC5-42EB-A105-93E2530A2E06}" presName="sibTrans" presStyleCnt="0"/>
      <dgm:spPr/>
    </dgm:pt>
    <dgm:pt modelId="{8610F10D-FF7E-4ED8-86E6-33BCF8C7129E}" type="pres">
      <dgm:prSet presAssocID="{B63CEBE9-FDD4-450B-8A59-1ABBBB3CC891}" presName="node" presStyleLbl="node1" presStyleIdx="2" presStyleCnt="13">
        <dgm:presLayoutVars>
          <dgm:bulletEnabled val="1"/>
        </dgm:presLayoutVars>
      </dgm:prSet>
      <dgm:spPr/>
    </dgm:pt>
    <dgm:pt modelId="{FF123B6C-2E49-4978-BAC0-E0A188FBF657}" type="pres">
      <dgm:prSet presAssocID="{4B0C5D74-FA28-4CDF-86FB-6B91B7FC1756}" presName="sibTrans" presStyleCnt="0"/>
      <dgm:spPr/>
    </dgm:pt>
    <dgm:pt modelId="{D82C8F3A-6B8E-4D92-9E5B-B460C9BEDD49}" type="pres">
      <dgm:prSet presAssocID="{A39ECAC2-5CC4-4F19-8DCF-52B8A2A7A63E}" presName="node" presStyleLbl="node1" presStyleIdx="3" presStyleCnt="13">
        <dgm:presLayoutVars>
          <dgm:bulletEnabled val="1"/>
        </dgm:presLayoutVars>
      </dgm:prSet>
      <dgm:spPr/>
    </dgm:pt>
    <dgm:pt modelId="{2D744301-6701-422B-80A2-A7BA2B5C932D}" type="pres">
      <dgm:prSet presAssocID="{2F656AD1-5B30-42FC-9CBC-D5F94E3D8844}" presName="sibTrans" presStyleCnt="0"/>
      <dgm:spPr/>
    </dgm:pt>
    <dgm:pt modelId="{90506874-67D3-44BD-BCB2-4506A14C6DF4}" type="pres">
      <dgm:prSet presAssocID="{1C659D56-5434-48B9-BDCA-0699F48B6F7D}" presName="node" presStyleLbl="node1" presStyleIdx="4" presStyleCnt="13">
        <dgm:presLayoutVars>
          <dgm:bulletEnabled val="1"/>
        </dgm:presLayoutVars>
      </dgm:prSet>
      <dgm:spPr/>
    </dgm:pt>
    <dgm:pt modelId="{8A54CC3F-F97E-4A43-A2AF-B9631064FA9E}" type="pres">
      <dgm:prSet presAssocID="{7F1F34D2-CB2B-44FD-B3E6-E2E44444CA6C}" presName="sibTrans" presStyleCnt="0"/>
      <dgm:spPr/>
    </dgm:pt>
    <dgm:pt modelId="{AAAB46D4-3522-4BC4-BE7C-1D7F88300D42}" type="pres">
      <dgm:prSet presAssocID="{8A442F49-1336-4AA3-A024-5E915B6EFE03}" presName="node" presStyleLbl="node1" presStyleIdx="5" presStyleCnt="13">
        <dgm:presLayoutVars>
          <dgm:bulletEnabled val="1"/>
        </dgm:presLayoutVars>
      </dgm:prSet>
      <dgm:spPr/>
    </dgm:pt>
    <dgm:pt modelId="{36D2664A-CA0F-41BD-BDD2-AF2413749885}" type="pres">
      <dgm:prSet presAssocID="{932E3E56-7CA8-4216-9C4B-2EB0882C1EEA}" presName="sibTrans" presStyleCnt="0"/>
      <dgm:spPr/>
    </dgm:pt>
    <dgm:pt modelId="{3D3F857D-465A-457A-9A45-06AAC0F3F87E}" type="pres">
      <dgm:prSet presAssocID="{61B24F29-770B-49B4-B3E8-E98A793E4ED2}" presName="node" presStyleLbl="node1" presStyleIdx="6" presStyleCnt="13">
        <dgm:presLayoutVars>
          <dgm:bulletEnabled val="1"/>
        </dgm:presLayoutVars>
      </dgm:prSet>
      <dgm:spPr/>
    </dgm:pt>
    <dgm:pt modelId="{187D59CC-D54C-4639-BD44-134590B831A5}" type="pres">
      <dgm:prSet presAssocID="{B6A29B25-AD14-4092-87B1-D57ED7D79462}" presName="sibTrans" presStyleCnt="0"/>
      <dgm:spPr/>
    </dgm:pt>
    <dgm:pt modelId="{520A41C2-0D1F-49EF-8646-9E3F1B1B4832}" type="pres">
      <dgm:prSet presAssocID="{3196B5C5-07A4-4892-B971-0579D8AD8BDF}" presName="node" presStyleLbl="node1" presStyleIdx="7" presStyleCnt="13">
        <dgm:presLayoutVars>
          <dgm:bulletEnabled val="1"/>
        </dgm:presLayoutVars>
      </dgm:prSet>
      <dgm:spPr/>
    </dgm:pt>
    <dgm:pt modelId="{43D7BBF7-97E6-4D05-9F42-61132C1F6B0F}" type="pres">
      <dgm:prSet presAssocID="{2855B212-076C-4C83-BD64-9CCEAA89A718}" presName="sibTrans" presStyleCnt="0"/>
      <dgm:spPr/>
    </dgm:pt>
    <dgm:pt modelId="{8E7E3E2B-9376-401C-904D-DAF3E89B85CD}" type="pres">
      <dgm:prSet presAssocID="{B567EDD9-5CEF-4F4F-8782-84C5B9D793C4}" presName="node" presStyleLbl="node1" presStyleIdx="8" presStyleCnt="13">
        <dgm:presLayoutVars>
          <dgm:bulletEnabled val="1"/>
        </dgm:presLayoutVars>
      </dgm:prSet>
      <dgm:spPr/>
    </dgm:pt>
    <dgm:pt modelId="{950E1DA6-CF72-42BB-B88F-F4616B215E07}" type="pres">
      <dgm:prSet presAssocID="{BE08BBF5-1603-4450-A724-42BDEE156D8C}" presName="sibTrans" presStyleCnt="0"/>
      <dgm:spPr/>
    </dgm:pt>
    <dgm:pt modelId="{2194BB5B-23DE-427D-BFCE-A30547E85DD6}" type="pres">
      <dgm:prSet presAssocID="{B2278587-337C-44E9-B602-6F3132E0B5C8}" presName="node" presStyleLbl="node1" presStyleIdx="9" presStyleCnt="13">
        <dgm:presLayoutVars>
          <dgm:bulletEnabled val="1"/>
        </dgm:presLayoutVars>
      </dgm:prSet>
      <dgm:spPr/>
    </dgm:pt>
    <dgm:pt modelId="{36F30CE8-082F-44F2-89EB-0E6ADE09A10A}" type="pres">
      <dgm:prSet presAssocID="{EEC8298A-688B-41B7-A3D1-06724D51DDCC}" presName="sibTrans" presStyleCnt="0"/>
      <dgm:spPr/>
    </dgm:pt>
    <dgm:pt modelId="{563DC969-D798-411D-B963-877D0FABEBF0}" type="pres">
      <dgm:prSet presAssocID="{37B904B4-6B66-4B73-8184-A58BE8988768}" presName="node" presStyleLbl="node1" presStyleIdx="10" presStyleCnt="13">
        <dgm:presLayoutVars>
          <dgm:bulletEnabled val="1"/>
        </dgm:presLayoutVars>
      </dgm:prSet>
      <dgm:spPr/>
    </dgm:pt>
    <dgm:pt modelId="{EA38CED3-2F97-4FCB-AF39-45A287AF0DC5}" type="pres">
      <dgm:prSet presAssocID="{755E278E-AF77-4F55-BD94-498FFE4D92D9}" presName="sibTrans" presStyleCnt="0"/>
      <dgm:spPr/>
    </dgm:pt>
    <dgm:pt modelId="{E41C90DD-5BE4-42DB-974A-FD3F1BC77CA2}" type="pres">
      <dgm:prSet presAssocID="{CFBF6F06-DD8F-4B25-B32D-760780427D91}" presName="node" presStyleLbl="node1" presStyleIdx="11" presStyleCnt="13">
        <dgm:presLayoutVars>
          <dgm:bulletEnabled val="1"/>
        </dgm:presLayoutVars>
      </dgm:prSet>
      <dgm:spPr/>
    </dgm:pt>
    <dgm:pt modelId="{372EAF9C-E100-438A-8387-689C73D431A8}" type="pres">
      <dgm:prSet presAssocID="{3809BFE6-4159-4800-B1D7-303285BC7566}" presName="sibTrans" presStyleCnt="0"/>
      <dgm:spPr/>
    </dgm:pt>
    <dgm:pt modelId="{F48C7ECD-D73E-45A3-B02C-B23A50B5CE38}" type="pres">
      <dgm:prSet presAssocID="{9C1D552D-E454-4EFB-BB66-0E03C6F230CF}" presName="node" presStyleLbl="node1" presStyleIdx="12" presStyleCnt="13">
        <dgm:presLayoutVars>
          <dgm:bulletEnabled val="1"/>
        </dgm:presLayoutVars>
      </dgm:prSet>
      <dgm:spPr/>
    </dgm:pt>
  </dgm:ptLst>
  <dgm:cxnLst>
    <dgm:cxn modelId="{A2530002-AE1E-4808-B8AF-FDA8AD08C02B}" type="presOf" srcId="{8A442F49-1336-4AA3-A024-5E915B6EFE03}" destId="{AAAB46D4-3522-4BC4-BE7C-1D7F88300D42}" srcOrd="0" destOrd="0" presId="urn:microsoft.com/office/officeart/2005/8/layout/default"/>
    <dgm:cxn modelId="{65B82304-5873-4054-9FFB-F6043669F011}" type="presOf" srcId="{3196B5C5-07A4-4892-B971-0579D8AD8BDF}" destId="{520A41C2-0D1F-49EF-8646-9E3F1B1B4832}" srcOrd="0" destOrd="0" presId="urn:microsoft.com/office/officeart/2005/8/layout/default"/>
    <dgm:cxn modelId="{DDB4EE10-EECF-459A-86D1-AF849AEA6578}" srcId="{DE903B7B-4680-41D1-B161-576B62147A4D}" destId="{A39ECAC2-5CC4-4F19-8DCF-52B8A2A7A63E}" srcOrd="3" destOrd="0" parTransId="{EC27D1AB-B8CE-4D55-9A5A-2A5E495BBADD}" sibTransId="{2F656AD1-5B30-42FC-9CBC-D5F94E3D8844}"/>
    <dgm:cxn modelId="{BA95FF1B-6088-40E0-97B5-ED89D86B8370}" type="presOf" srcId="{B63CEBE9-FDD4-450B-8A59-1ABBBB3CC891}" destId="{8610F10D-FF7E-4ED8-86E6-33BCF8C7129E}" srcOrd="0" destOrd="0" presId="urn:microsoft.com/office/officeart/2005/8/layout/default"/>
    <dgm:cxn modelId="{4160DD1C-F00F-47F4-81AC-1131EFC60B4A}" srcId="{DE903B7B-4680-41D1-B161-576B62147A4D}" destId="{B63CEBE9-FDD4-450B-8A59-1ABBBB3CC891}" srcOrd="2" destOrd="0" parTransId="{EF1EEA4F-5B23-4362-86DB-BF0DBAD8F215}" sibTransId="{4B0C5D74-FA28-4CDF-86FB-6B91B7FC1756}"/>
    <dgm:cxn modelId="{D9CEA91E-28F1-4404-A977-B6B383EA592C}" srcId="{DE903B7B-4680-41D1-B161-576B62147A4D}" destId="{8A442F49-1336-4AA3-A024-5E915B6EFE03}" srcOrd="5" destOrd="0" parTransId="{E4BB65AC-7E90-4DF9-B1B7-8F4C81F34B17}" sibTransId="{932E3E56-7CA8-4216-9C4B-2EB0882C1EEA}"/>
    <dgm:cxn modelId="{91BCDC24-B9F3-4765-B254-345EEB8DAABE}" type="presOf" srcId="{A39ECAC2-5CC4-4F19-8DCF-52B8A2A7A63E}" destId="{D82C8F3A-6B8E-4D92-9E5B-B460C9BEDD49}" srcOrd="0" destOrd="0" presId="urn:microsoft.com/office/officeart/2005/8/layout/default"/>
    <dgm:cxn modelId="{EB165E2D-CC59-429F-80FE-1D28043FC636}" srcId="{DE903B7B-4680-41D1-B161-576B62147A4D}" destId="{B567EDD9-5CEF-4F4F-8782-84C5B9D793C4}" srcOrd="8" destOrd="0" parTransId="{421E7349-B0C7-4727-8E90-470A312907A9}" sibTransId="{BE08BBF5-1603-4450-A724-42BDEE156D8C}"/>
    <dgm:cxn modelId="{E1440F31-84E8-41F8-9D7E-913DFD7B0293}" srcId="{DE903B7B-4680-41D1-B161-576B62147A4D}" destId="{A1AB2D41-9DB5-466C-9383-9A4C8F00FBB8}" srcOrd="0" destOrd="0" parTransId="{647A827D-F448-46F2-928C-BC54D4AF3A86}" sibTransId="{B7D6B39C-B97A-4623-8310-C12BE57B16FD}"/>
    <dgm:cxn modelId="{4F55F537-05DB-4F13-975D-2A329215E40B}" type="presOf" srcId="{CFBF6F06-DD8F-4B25-B32D-760780427D91}" destId="{E41C90DD-5BE4-42DB-974A-FD3F1BC77CA2}" srcOrd="0" destOrd="0" presId="urn:microsoft.com/office/officeart/2005/8/layout/default"/>
    <dgm:cxn modelId="{6161A561-A89C-4AA1-85A3-F449629F8BD5}" type="presOf" srcId="{9C1D552D-E454-4EFB-BB66-0E03C6F230CF}" destId="{F48C7ECD-D73E-45A3-B02C-B23A50B5CE38}" srcOrd="0" destOrd="0" presId="urn:microsoft.com/office/officeart/2005/8/layout/default"/>
    <dgm:cxn modelId="{F9320944-7CF9-4B99-9BD0-BFFBCEEF1418}" type="presOf" srcId="{A00FA056-E578-410B-9BC5-2CD240EED896}" destId="{1E7B0239-55C1-4041-ABF8-553C55E05E03}" srcOrd="0" destOrd="0" presId="urn:microsoft.com/office/officeart/2005/8/layout/default"/>
    <dgm:cxn modelId="{1102CF67-F65E-4831-9308-2122B1DA5E53}" srcId="{DE903B7B-4680-41D1-B161-576B62147A4D}" destId="{B2278587-337C-44E9-B602-6F3132E0B5C8}" srcOrd="9" destOrd="0" parTransId="{60951EBF-4A91-4E14-866D-6D59BE8F57D8}" sibTransId="{EEC8298A-688B-41B7-A3D1-06724D51DDCC}"/>
    <dgm:cxn modelId="{37651149-31B8-4072-B7D7-EE45DCBD3829}" type="presOf" srcId="{A1AB2D41-9DB5-466C-9383-9A4C8F00FBB8}" destId="{BC8D8B29-1BC2-462A-A68C-3E9A0848AC08}" srcOrd="0" destOrd="0" presId="urn:microsoft.com/office/officeart/2005/8/layout/default"/>
    <dgm:cxn modelId="{05437B4D-18B5-4EC8-8BF0-DE0640893BDD}" type="presOf" srcId="{DE903B7B-4680-41D1-B161-576B62147A4D}" destId="{B88E34CA-04B0-4DBF-BCC9-2A21FFFE3A87}" srcOrd="0" destOrd="0" presId="urn:microsoft.com/office/officeart/2005/8/layout/default"/>
    <dgm:cxn modelId="{57C5064E-A137-452C-A185-D425CD913DD1}" type="presOf" srcId="{B567EDD9-5CEF-4F4F-8782-84C5B9D793C4}" destId="{8E7E3E2B-9376-401C-904D-DAF3E89B85CD}" srcOrd="0" destOrd="0" presId="urn:microsoft.com/office/officeart/2005/8/layout/default"/>
    <dgm:cxn modelId="{A869F873-B7A5-44A5-A9A2-39B2370B6269}" type="presOf" srcId="{61B24F29-770B-49B4-B3E8-E98A793E4ED2}" destId="{3D3F857D-465A-457A-9A45-06AAC0F3F87E}" srcOrd="0" destOrd="0" presId="urn:microsoft.com/office/officeart/2005/8/layout/default"/>
    <dgm:cxn modelId="{DC220782-01AD-4760-AA77-BB6A510E1F24}" srcId="{DE903B7B-4680-41D1-B161-576B62147A4D}" destId="{3196B5C5-07A4-4892-B971-0579D8AD8BDF}" srcOrd="7" destOrd="0" parTransId="{6EC5D8E4-7447-495F-B0BF-85E3DFACE0FB}" sibTransId="{2855B212-076C-4C83-BD64-9CCEAA89A718}"/>
    <dgm:cxn modelId="{9BE22390-0761-4B8A-A293-2E626D7D315A}" srcId="{DE903B7B-4680-41D1-B161-576B62147A4D}" destId="{9C1D552D-E454-4EFB-BB66-0E03C6F230CF}" srcOrd="12" destOrd="0" parTransId="{887C5ADE-A430-409B-848F-09D0EC4882C9}" sibTransId="{45A1CEAB-49D6-4248-BED1-C5637E9A4535}"/>
    <dgm:cxn modelId="{C2AE4BB4-B489-4855-AC8B-63DFE334C324}" type="presOf" srcId="{37B904B4-6B66-4B73-8184-A58BE8988768}" destId="{563DC969-D798-411D-B963-877D0FABEBF0}" srcOrd="0" destOrd="0" presId="urn:microsoft.com/office/officeart/2005/8/layout/default"/>
    <dgm:cxn modelId="{5CF5C2C9-26B5-4E8E-B0E7-6B2E438059A0}" srcId="{DE903B7B-4680-41D1-B161-576B62147A4D}" destId="{37B904B4-6B66-4B73-8184-A58BE8988768}" srcOrd="10" destOrd="0" parTransId="{A980EB7A-FFE2-44EE-865F-395AEF4F1B4A}" sibTransId="{755E278E-AF77-4F55-BD94-498FFE4D92D9}"/>
    <dgm:cxn modelId="{05795FD3-ADA1-4DD9-A813-9F0F22462085}" type="presOf" srcId="{1C659D56-5434-48B9-BDCA-0699F48B6F7D}" destId="{90506874-67D3-44BD-BCB2-4506A14C6DF4}" srcOrd="0" destOrd="0" presId="urn:microsoft.com/office/officeart/2005/8/layout/default"/>
    <dgm:cxn modelId="{EE15B0D8-2EA6-4DDC-BEFE-7B7172F608BC}" srcId="{DE903B7B-4680-41D1-B161-576B62147A4D}" destId="{61B24F29-770B-49B4-B3E8-E98A793E4ED2}" srcOrd="6" destOrd="0" parTransId="{75E73B4A-60AC-423C-A3B3-A7204D5144CD}" sibTransId="{B6A29B25-AD14-4092-87B1-D57ED7D79462}"/>
    <dgm:cxn modelId="{446968DB-22B4-42EA-A1BD-4C31AE451DC7}" srcId="{DE903B7B-4680-41D1-B161-576B62147A4D}" destId="{A00FA056-E578-410B-9BC5-2CD240EED896}" srcOrd="1" destOrd="0" parTransId="{2D196F23-C430-4A91-BA79-B5E73D57F849}" sibTransId="{D7BB6203-4FC5-42EB-A105-93E2530A2E06}"/>
    <dgm:cxn modelId="{2FE668DD-A6E6-4AF5-A42C-363EC7A191D3}" srcId="{DE903B7B-4680-41D1-B161-576B62147A4D}" destId="{1C659D56-5434-48B9-BDCA-0699F48B6F7D}" srcOrd="4" destOrd="0" parTransId="{27C39BE8-74D8-4141-9B38-F4C67C2FE247}" sibTransId="{7F1F34D2-CB2B-44FD-B3E6-E2E44444CA6C}"/>
    <dgm:cxn modelId="{7CC1AAE6-4974-47B6-8EEA-DD381F7CC5C9}" type="presOf" srcId="{B2278587-337C-44E9-B602-6F3132E0B5C8}" destId="{2194BB5B-23DE-427D-BFCE-A30547E85DD6}" srcOrd="0" destOrd="0" presId="urn:microsoft.com/office/officeart/2005/8/layout/default"/>
    <dgm:cxn modelId="{5A2497F6-C422-47B5-ABC8-270935A362A4}" srcId="{DE903B7B-4680-41D1-B161-576B62147A4D}" destId="{CFBF6F06-DD8F-4B25-B32D-760780427D91}" srcOrd="11" destOrd="0" parTransId="{3073B60E-6C7B-4B09-80E2-AC86F5E63ECD}" sibTransId="{3809BFE6-4159-4800-B1D7-303285BC7566}"/>
    <dgm:cxn modelId="{CE0414F7-49C0-4FB7-9421-D7983E964598}" type="presParOf" srcId="{B88E34CA-04B0-4DBF-BCC9-2A21FFFE3A87}" destId="{BC8D8B29-1BC2-462A-A68C-3E9A0848AC08}" srcOrd="0" destOrd="0" presId="urn:microsoft.com/office/officeart/2005/8/layout/default"/>
    <dgm:cxn modelId="{37B80F61-1A95-4212-8255-335A9E4D6689}" type="presParOf" srcId="{B88E34CA-04B0-4DBF-BCC9-2A21FFFE3A87}" destId="{E47AAE4B-E1E8-4710-BC77-5BF51EC951CB}" srcOrd="1" destOrd="0" presId="urn:microsoft.com/office/officeart/2005/8/layout/default"/>
    <dgm:cxn modelId="{1D6571CA-7150-4D78-A031-7B8852CD21B4}" type="presParOf" srcId="{B88E34CA-04B0-4DBF-BCC9-2A21FFFE3A87}" destId="{1E7B0239-55C1-4041-ABF8-553C55E05E03}" srcOrd="2" destOrd="0" presId="urn:microsoft.com/office/officeart/2005/8/layout/default"/>
    <dgm:cxn modelId="{28DCF1AC-1BE7-461E-A017-9792DFF80805}" type="presParOf" srcId="{B88E34CA-04B0-4DBF-BCC9-2A21FFFE3A87}" destId="{767AD375-63F7-478A-B02A-7BE8AF3B4235}" srcOrd="3" destOrd="0" presId="urn:microsoft.com/office/officeart/2005/8/layout/default"/>
    <dgm:cxn modelId="{B5E10D6D-7B03-4F61-B772-0A92E0A23A5D}" type="presParOf" srcId="{B88E34CA-04B0-4DBF-BCC9-2A21FFFE3A87}" destId="{8610F10D-FF7E-4ED8-86E6-33BCF8C7129E}" srcOrd="4" destOrd="0" presId="urn:microsoft.com/office/officeart/2005/8/layout/default"/>
    <dgm:cxn modelId="{3517DF38-D449-4E10-892D-C3721B713AF0}" type="presParOf" srcId="{B88E34CA-04B0-4DBF-BCC9-2A21FFFE3A87}" destId="{FF123B6C-2E49-4978-BAC0-E0A188FBF657}" srcOrd="5" destOrd="0" presId="urn:microsoft.com/office/officeart/2005/8/layout/default"/>
    <dgm:cxn modelId="{0C3871FF-D80C-4E09-B512-C1973D1D7AEE}" type="presParOf" srcId="{B88E34CA-04B0-4DBF-BCC9-2A21FFFE3A87}" destId="{D82C8F3A-6B8E-4D92-9E5B-B460C9BEDD49}" srcOrd="6" destOrd="0" presId="urn:microsoft.com/office/officeart/2005/8/layout/default"/>
    <dgm:cxn modelId="{E762532B-E933-4DC2-8525-E1F5CCAE988A}" type="presParOf" srcId="{B88E34CA-04B0-4DBF-BCC9-2A21FFFE3A87}" destId="{2D744301-6701-422B-80A2-A7BA2B5C932D}" srcOrd="7" destOrd="0" presId="urn:microsoft.com/office/officeart/2005/8/layout/default"/>
    <dgm:cxn modelId="{A8EBE336-9BD3-4F8B-85BC-127E7BC2AEEB}" type="presParOf" srcId="{B88E34CA-04B0-4DBF-BCC9-2A21FFFE3A87}" destId="{90506874-67D3-44BD-BCB2-4506A14C6DF4}" srcOrd="8" destOrd="0" presId="urn:microsoft.com/office/officeart/2005/8/layout/default"/>
    <dgm:cxn modelId="{5AE07020-6684-4EDE-93BF-79F743BE00AE}" type="presParOf" srcId="{B88E34CA-04B0-4DBF-BCC9-2A21FFFE3A87}" destId="{8A54CC3F-F97E-4A43-A2AF-B9631064FA9E}" srcOrd="9" destOrd="0" presId="urn:microsoft.com/office/officeart/2005/8/layout/default"/>
    <dgm:cxn modelId="{256F5626-D45F-4300-B33D-41FDF465C4A0}" type="presParOf" srcId="{B88E34CA-04B0-4DBF-BCC9-2A21FFFE3A87}" destId="{AAAB46D4-3522-4BC4-BE7C-1D7F88300D42}" srcOrd="10" destOrd="0" presId="urn:microsoft.com/office/officeart/2005/8/layout/default"/>
    <dgm:cxn modelId="{B2D720D7-5FEA-4FBD-A3C7-58F09D49F08A}" type="presParOf" srcId="{B88E34CA-04B0-4DBF-BCC9-2A21FFFE3A87}" destId="{36D2664A-CA0F-41BD-BDD2-AF2413749885}" srcOrd="11" destOrd="0" presId="urn:microsoft.com/office/officeart/2005/8/layout/default"/>
    <dgm:cxn modelId="{5C0CD50D-7E9A-4EB2-A089-2EB3E36E5A56}" type="presParOf" srcId="{B88E34CA-04B0-4DBF-BCC9-2A21FFFE3A87}" destId="{3D3F857D-465A-457A-9A45-06AAC0F3F87E}" srcOrd="12" destOrd="0" presId="urn:microsoft.com/office/officeart/2005/8/layout/default"/>
    <dgm:cxn modelId="{B930B0B3-AFDE-44D6-B213-748DA3095641}" type="presParOf" srcId="{B88E34CA-04B0-4DBF-BCC9-2A21FFFE3A87}" destId="{187D59CC-D54C-4639-BD44-134590B831A5}" srcOrd="13" destOrd="0" presId="urn:microsoft.com/office/officeart/2005/8/layout/default"/>
    <dgm:cxn modelId="{86CA46E6-8E46-48E2-BD38-12414DADDB26}" type="presParOf" srcId="{B88E34CA-04B0-4DBF-BCC9-2A21FFFE3A87}" destId="{520A41C2-0D1F-49EF-8646-9E3F1B1B4832}" srcOrd="14" destOrd="0" presId="urn:microsoft.com/office/officeart/2005/8/layout/default"/>
    <dgm:cxn modelId="{72225584-3668-4E50-BB0E-CDA5B523E572}" type="presParOf" srcId="{B88E34CA-04B0-4DBF-BCC9-2A21FFFE3A87}" destId="{43D7BBF7-97E6-4D05-9F42-61132C1F6B0F}" srcOrd="15" destOrd="0" presId="urn:microsoft.com/office/officeart/2005/8/layout/default"/>
    <dgm:cxn modelId="{EA4434F9-DA9E-462A-B94D-D6DEC60B6D2B}" type="presParOf" srcId="{B88E34CA-04B0-4DBF-BCC9-2A21FFFE3A87}" destId="{8E7E3E2B-9376-401C-904D-DAF3E89B85CD}" srcOrd="16" destOrd="0" presId="urn:microsoft.com/office/officeart/2005/8/layout/default"/>
    <dgm:cxn modelId="{799073B0-21E3-4ED0-BC86-9F38C16F9B58}" type="presParOf" srcId="{B88E34CA-04B0-4DBF-BCC9-2A21FFFE3A87}" destId="{950E1DA6-CF72-42BB-B88F-F4616B215E07}" srcOrd="17" destOrd="0" presId="urn:microsoft.com/office/officeart/2005/8/layout/default"/>
    <dgm:cxn modelId="{14B44251-270C-4C10-89D4-A3BEFBAAB767}" type="presParOf" srcId="{B88E34CA-04B0-4DBF-BCC9-2A21FFFE3A87}" destId="{2194BB5B-23DE-427D-BFCE-A30547E85DD6}" srcOrd="18" destOrd="0" presId="urn:microsoft.com/office/officeart/2005/8/layout/default"/>
    <dgm:cxn modelId="{3352B012-3969-40E2-ADA4-5930B6008212}" type="presParOf" srcId="{B88E34CA-04B0-4DBF-BCC9-2A21FFFE3A87}" destId="{36F30CE8-082F-44F2-89EB-0E6ADE09A10A}" srcOrd="19" destOrd="0" presId="urn:microsoft.com/office/officeart/2005/8/layout/default"/>
    <dgm:cxn modelId="{8287C14C-1CE0-476F-AA2B-033C4741447F}" type="presParOf" srcId="{B88E34CA-04B0-4DBF-BCC9-2A21FFFE3A87}" destId="{563DC969-D798-411D-B963-877D0FABEBF0}" srcOrd="20" destOrd="0" presId="urn:microsoft.com/office/officeart/2005/8/layout/default"/>
    <dgm:cxn modelId="{A55397F5-F564-47B7-AC0A-1AD88223F02E}" type="presParOf" srcId="{B88E34CA-04B0-4DBF-BCC9-2A21FFFE3A87}" destId="{EA38CED3-2F97-4FCB-AF39-45A287AF0DC5}" srcOrd="21" destOrd="0" presId="urn:microsoft.com/office/officeart/2005/8/layout/default"/>
    <dgm:cxn modelId="{966534BA-3C76-4CE6-BE6D-98AD45FB09D4}" type="presParOf" srcId="{B88E34CA-04B0-4DBF-BCC9-2A21FFFE3A87}" destId="{E41C90DD-5BE4-42DB-974A-FD3F1BC77CA2}" srcOrd="22" destOrd="0" presId="urn:microsoft.com/office/officeart/2005/8/layout/default"/>
    <dgm:cxn modelId="{B836F95D-4124-4D7F-99CA-5178842F6B5C}" type="presParOf" srcId="{B88E34CA-04B0-4DBF-BCC9-2A21FFFE3A87}" destId="{372EAF9C-E100-438A-8387-689C73D431A8}" srcOrd="23" destOrd="0" presId="urn:microsoft.com/office/officeart/2005/8/layout/default"/>
    <dgm:cxn modelId="{BFFC89B5-2E51-4484-A692-6103299234B4}" type="presParOf" srcId="{B88E34CA-04B0-4DBF-BCC9-2A21FFFE3A87}" destId="{F48C7ECD-D73E-45A3-B02C-B23A50B5CE38}"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2E023-0686-4360-A25D-BDF97CDFB053}">
      <dsp:nvSpPr>
        <dsp:cNvPr id="0" name=""/>
        <dsp:cNvSpPr/>
      </dsp:nvSpPr>
      <dsp:spPr>
        <a:xfrm>
          <a:off x="694555"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2C062-A9AC-47B7-AADD-7A0AF716CDEC}">
      <dsp:nvSpPr>
        <dsp:cNvPr id="0" name=""/>
        <dsp:cNvSpPr/>
      </dsp:nvSpPr>
      <dsp:spPr>
        <a:xfrm>
          <a:off x="199555"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1. Data Cleaning and Preparation</a:t>
          </a:r>
        </a:p>
      </dsp:txBody>
      <dsp:txXfrm>
        <a:off x="199555" y="2355670"/>
        <a:ext cx="1800000" cy="720000"/>
      </dsp:txXfrm>
    </dsp:sp>
    <dsp:sp modelId="{A2FCF816-A1A9-4ADA-82F5-88F75DCFCAD6}">
      <dsp:nvSpPr>
        <dsp:cNvPr id="0" name=""/>
        <dsp:cNvSpPr/>
      </dsp:nvSpPr>
      <dsp:spPr>
        <a:xfrm>
          <a:off x="2809555"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04C21-9DEE-48BC-BD07-B8F34DE99117}">
      <dsp:nvSpPr>
        <dsp:cNvPr id="0" name=""/>
        <dsp:cNvSpPr/>
      </dsp:nvSpPr>
      <dsp:spPr>
        <a:xfrm>
          <a:off x="2314555"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2. Exploratory Data Analysis (EDA</a:t>
          </a:r>
          <a:r>
            <a:rPr lang="en-US" sz="1700" kern="1200">
              <a:latin typeface="Gill Sans Nova"/>
            </a:rPr>
            <a:t>)</a:t>
          </a:r>
          <a:endParaRPr lang="en-US" sz="1700" kern="1200"/>
        </a:p>
      </dsp:txBody>
      <dsp:txXfrm>
        <a:off x="2314555" y="2355670"/>
        <a:ext cx="1800000" cy="720000"/>
      </dsp:txXfrm>
    </dsp:sp>
    <dsp:sp modelId="{949F9D33-1C99-4320-8844-7E4D1A63E145}">
      <dsp:nvSpPr>
        <dsp:cNvPr id="0" name=""/>
        <dsp:cNvSpPr/>
      </dsp:nvSpPr>
      <dsp:spPr>
        <a:xfrm>
          <a:off x="4924555"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B4660-64FA-4526-97EE-6EA8120E8E10}">
      <dsp:nvSpPr>
        <dsp:cNvPr id="0" name=""/>
        <dsp:cNvSpPr/>
      </dsp:nvSpPr>
      <dsp:spPr>
        <a:xfrm>
          <a:off x="4429555"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3. Content and Channel Analysis</a:t>
          </a:r>
        </a:p>
      </dsp:txBody>
      <dsp:txXfrm>
        <a:off x="4429555" y="2355670"/>
        <a:ext cx="1800000" cy="720000"/>
      </dsp:txXfrm>
    </dsp:sp>
    <dsp:sp modelId="{3723E590-D42F-4AB1-A79F-E9B40FAA1787}">
      <dsp:nvSpPr>
        <dsp:cNvPr id="0" name=""/>
        <dsp:cNvSpPr/>
      </dsp:nvSpPr>
      <dsp:spPr>
        <a:xfrm>
          <a:off x="7039555"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D8DBA-3B8C-4941-B2A5-BD571A84B6AB}">
      <dsp:nvSpPr>
        <dsp:cNvPr id="0" name=""/>
        <dsp:cNvSpPr/>
      </dsp:nvSpPr>
      <dsp:spPr>
        <a:xfrm>
          <a:off x="6544555"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4. Temporal Trends</a:t>
          </a:r>
        </a:p>
      </dsp:txBody>
      <dsp:txXfrm>
        <a:off x="6544555" y="2355670"/>
        <a:ext cx="1800000" cy="720000"/>
      </dsp:txXfrm>
    </dsp:sp>
    <dsp:sp modelId="{59405ADA-31F7-4940-BCD2-35478D3A3FB0}">
      <dsp:nvSpPr>
        <dsp:cNvPr id="0" name=""/>
        <dsp:cNvSpPr/>
      </dsp:nvSpPr>
      <dsp:spPr>
        <a:xfrm>
          <a:off x="9154555"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36004F-76EA-48F3-8D95-01D88EBBC51E}">
      <dsp:nvSpPr>
        <dsp:cNvPr id="0" name=""/>
        <dsp:cNvSpPr/>
      </dsp:nvSpPr>
      <dsp:spPr>
        <a:xfrm>
          <a:off x="8659555"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5. User Engagement Insights</a:t>
          </a:r>
        </a:p>
      </dsp:txBody>
      <dsp:txXfrm>
        <a:off x="8659555"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D8B29-1BC2-462A-A68C-3E9A0848AC08}">
      <dsp:nvSpPr>
        <dsp:cNvPr id="0" name=""/>
        <dsp:cNvSpPr/>
      </dsp:nvSpPr>
      <dsp:spPr>
        <a:xfrm>
          <a:off x="3643" y="203109"/>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video_id: Unique identifier for each YouTube video.</a:t>
          </a:r>
        </a:p>
      </dsp:txBody>
      <dsp:txXfrm>
        <a:off x="3643" y="203109"/>
        <a:ext cx="1972559" cy="1183535"/>
      </dsp:txXfrm>
    </dsp:sp>
    <dsp:sp modelId="{1E7B0239-55C1-4041-ABF8-553C55E05E03}">
      <dsp:nvSpPr>
        <dsp:cNvPr id="0" name=""/>
        <dsp:cNvSpPr/>
      </dsp:nvSpPr>
      <dsp:spPr>
        <a:xfrm>
          <a:off x="2173459" y="203109"/>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channelTitle: Title of the YouTube channel publishing the song.</a:t>
          </a:r>
        </a:p>
      </dsp:txBody>
      <dsp:txXfrm>
        <a:off x="2173459" y="203109"/>
        <a:ext cx="1972559" cy="1183535"/>
      </dsp:txXfrm>
    </dsp:sp>
    <dsp:sp modelId="{8610F10D-FF7E-4ED8-86E6-33BCF8C7129E}">
      <dsp:nvSpPr>
        <dsp:cNvPr id="0" name=""/>
        <dsp:cNvSpPr/>
      </dsp:nvSpPr>
      <dsp:spPr>
        <a:xfrm>
          <a:off x="4343275" y="203109"/>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title: Title of the YouTube song video.</a:t>
          </a:r>
        </a:p>
      </dsp:txBody>
      <dsp:txXfrm>
        <a:off x="4343275" y="203109"/>
        <a:ext cx="1972559" cy="1183535"/>
      </dsp:txXfrm>
    </dsp:sp>
    <dsp:sp modelId="{D82C8F3A-6B8E-4D92-9E5B-B460C9BEDD49}">
      <dsp:nvSpPr>
        <dsp:cNvPr id="0" name=""/>
        <dsp:cNvSpPr/>
      </dsp:nvSpPr>
      <dsp:spPr>
        <a:xfrm>
          <a:off x="6513090" y="203109"/>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description: Description provided for the YouTube song video.</a:t>
          </a:r>
        </a:p>
      </dsp:txBody>
      <dsp:txXfrm>
        <a:off x="6513090" y="203109"/>
        <a:ext cx="1972559" cy="1183535"/>
      </dsp:txXfrm>
    </dsp:sp>
    <dsp:sp modelId="{90506874-67D3-44BD-BCB2-4506A14C6DF4}">
      <dsp:nvSpPr>
        <dsp:cNvPr id="0" name=""/>
        <dsp:cNvSpPr/>
      </dsp:nvSpPr>
      <dsp:spPr>
        <a:xfrm>
          <a:off x="8682906" y="203109"/>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tags: Tags associated with the YouTube song video.</a:t>
          </a:r>
        </a:p>
      </dsp:txBody>
      <dsp:txXfrm>
        <a:off x="8682906" y="203109"/>
        <a:ext cx="1972559" cy="1183535"/>
      </dsp:txXfrm>
    </dsp:sp>
    <dsp:sp modelId="{AAAB46D4-3522-4BC4-BE7C-1D7F88300D42}">
      <dsp:nvSpPr>
        <dsp:cNvPr id="0" name=""/>
        <dsp:cNvSpPr/>
      </dsp:nvSpPr>
      <dsp:spPr>
        <a:xfrm>
          <a:off x="3643" y="1583901"/>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publishedAt: Date and time when the YouTube song video was published.</a:t>
          </a:r>
        </a:p>
      </dsp:txBody>
      <dsp:txXfrm>
        <a:off x="3643" y="1583901"/>
        <a:ext cx="1972559" cy="1183535"/>
      </dsp:txXfrm>
    </dsp:sp>
    <dsp:sp modelId="{3D3F857D-465A-457A-9A45-06AAC0F3F87E}">
      <dsp:nvSpPr>
        <dsp:cNvPr id="0" name=""/>
        <dsp:cNvSpPr/>
      </dsp:nvSpPr>
      <dsp:spPr>
        <a:xfrm>
          <a:off x="2173459" y="1583901"/>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viewCount: Number of views received by the YouTube song video.</a:t>
          </a:r>
        </a:p>
      </dsp:txBody>
      <dsp:txXfrm>
        <a:off x="2173459" y="1583901"/>
        <a:ext cx="1972559" cy="1183535"/>
      </dsp:txXfrm>
    </dsp:sp>
    <dsp:sp modelId="{520A41C2-0D1F-49EF-8646-9E3F1B1B4832}">
      <dsp:nvSpPr>
        <dsp:cNvPr id="0" name=""/>
        <dsp:cNvSpPr/>
      </dsp:nvSpPr>
      <dsp:spPr>
        <a:xfrm>
          <a:off x="4343275" y="1583901"/>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likeCount: Number of likes received by the YouTube song video.</a:t>
          </a:r>
        </a:p>
      </dsp:txBody>
      <dsp:txXfrm>
        <a:off x="4343275" y="1583901"/>
        <a:ext cx="1972559" cy="1183535"/>
      </dsp:txXfrm>
    </dsp:sp>
    <dsp:sp modelId="{8E7E3E2B-9376-401C-904D-DAF3E89B85CD}">
      <dsp:nvSpPr>
        <dsp:cNvPr id="0" name=""/>
        <dsp:cNvSpPr/>
      </dsp:nvSpPr>
      <dsp:spPr>
        <a:xfrm>
          <a:off x="6513090" y="1583901"/>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favoriteCount: Number of times the YouTube song video has been marked as a favorite.</a:t>
          </a:r>
        </a:p>
      </dsp:txBody>
      <dsp:txXfrm>
        <a:off x="6513090" y="1583901"/>
        <a:ext cx="1972559" cy="1183535"/>
      </dsp:txXfrm>
    </dsp:sp>
    <dsp:sp modelId="{2194BB5B-23DE-427D-BFCE-A30547E85DD6}">
      <dsp:nvSpPr>
        <dsp:cNvPr id="0" name=""/>
        <dsp:cNvSpPr/>
      </dsp:nvSpPr>
      <dsp:spPr>
        <a:xfrm>
          <a:off x="8682906" y="1583901"/>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commentCount: Number of comments posted on the YouTube song video.</a:t>
          </a:r>
        </a:p>
      </dsp:txBody>
      <dsp:txXfrm>
        <a:off x="8682906" y="1583901"/>
        <a:ext cx="1972559" cy="1183535"/>
      </dsp:txXfrm>
    </dsp:sp>
    <dsp:sp modelId="{563DC969-D798-411D-B963-877D0FABEBF0}">
      <dsp:nvSpPr>
        <dsp:cNvPr id="0" name=""/>
        <dsp:cNvSpPr/>
      </dsp:nvSpPr>
      <dsp:spPr>
        <a:xfrm>
          <a:off x="2173459" y="2964692"/>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duration: Duration of the YouTube song video.</a:t>
          </a:r>
        </a:p>
      </dsp:txBody>
      <dsp:txXfrm>
        <a:off x="2173459" y="2964692"/>
        <a:ext cx="1972559" cy="1183535"/>
      </dsp:txXfrm>
    </dsp:sp>
    <dsp:sp modelId="{E41C90DD-5BE4-42DB-974A-FD3F1BC77CA2}">
      <dsp:nvSpPr>
        <dsp:cNvPr id="0" name=""/>
        <dsp:cNvSpPr/>
      </dsp:nvSpPr>
      <dsp:spPr>
        <a:xfrm>
          <a:off x="4343275" y="2964692"/>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definition: Video definition or quality (e.g., HD, SD).</a:t>
          </a:r>
        </a:p>
      </dsp:txBody>
      <dsp:txXfrm>
        <a:off x="4343275" y="2964692"/>
        <a:ext cx="1972559" cy="1183535"/>
      </dsp:txXfrm>
    </dsp:sp>
    <dsp:sp modelId="{F48C7ECD-D73E-45A3-B02C-B23A50B5CE38}">
      <dsp:nvSpPr>
        <dsp:cNvPr id="0" name=""/>
        <dsp:cNvSpPr/>
      </dsp:nvSpPr>
      <dsp:spPr>
        <a:xfrm>
          <a:off x="6513090" y="2964692"/>
          <a:ext cx="1972559" cy="1183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caption: Availability of captions for the YouTube song video.</a:t>
          </a:r>
        </a:p>
      </dsp:txBody>
      <dsp:txXfrm>
        <a:off x="6513090" y="2964692"/>
        <a:ext cx="1972559" cy="11835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7/4/2024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67801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7/4/2024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7361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7/4/2024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2867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7/4/2024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3736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7/4/2024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83264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7/4/2024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34710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7/4/2024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89574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7/4/2024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87517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7/4/2024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4299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7/4/2024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7273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7/4/2024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2655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7/4/2024</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397696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22" r:id="rId8"/>
    <p:sldLayoutId id="2147483723" r:id="rId9"/>
    <p:sldLayoutId id="2147483724" r:id="rId10"/>
    <p:sldLayoutId id="214748373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D02C4F-4386-4434-9AE8-E73187A1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42B775-52D3-4C04-8BE7-3CD6FD0C3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ctrTitle"/>
          </p:nvPr>
        </p:nvSpPr>
        <p:spPr>
          <a:xfrm>
            <a:off x="777239" y="3284185"/>
            <a:ext cx="7315200" cy="1800013"/>
          </a:xfrm>
        </p:spPr>
        <p:txBody>
          <a:bodyPr>
            <a:normAutofit/>
          </a:bodyPr>
          <a:lstStyle/>
          <a:p>
            <a:pPr algn="l"/>
            <a:r>
              <a:rPr lang="en-US"/>
              <a:t>Youtube Song Analysis</a:t>
            </a:r>
          </a:p>
        </p:txBody>
      </p:sp>
      <p:sp>
        <p:nvSpPr>
          <p:cNvPr id="3" name="Subtitle 2"/>
          <p:cNvSpPr>
            <a:spLocks noGrp="1"/>
          </p:cNvSpPr>
          <p:nvPr>
            <p:ph type="subTitle" idx="1"/>
          </p:nvPr>
        </p:nvSpPr>
        <p:spPr>
          <a:xfrm>
            <a:off x="777239" y="5176274"/>
            <a:ext cx="7315200" cy="875276"/>
          </a:xfrm>
        </p:spPr>
        <p:txBody>
          <a:bodyPr vert="horz" lIns="91440" tIns="45720" rIns="91440" bIns="45720" rtlCol="0">
            <a:normAutofit/>
          </a:bodyPr>
          <a:lstStyle/>
          <a:p>
            <a:pPr algn="l"/>
            <a:r>
              <a:rPr lang="en-US"/>
              <a:t>Sriniha Mourila</a:t>
            </a:r>
          </a:p>
        </p:txBody>
      </p:sp>
      <p:sp>
        <p:nvSpPr>
          <p:cNvPr id="35" name="Oval 34">
            <a:extLst>
              <a:ext uri="{FF2B5EF4-FFF2-40B4-BE49-F238E27FC236}">
                <a16:creationId xmlns:a16="http://schemas.microsoft.com/office/drawing/2014/main" id="{8CF63E6E-C792-4158-B461-580A0B84D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3716" y="55816"/>
            <a:ext cx="3077945" cy="3077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Decorative Circles">
            <a:extLst>
              <a:ext uri="{FF2B5EF4-FFF2-40B4-BE49-F238E27FC236}">
                <a16:creationId xmlns:a16="http://schemas.microsoft.com/office/drawing/2014/main" id="{462F3F34-E607-4E62-95A5-8669617E2D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68271" y="1822202"/>
            <a:ext cx="9049452" cy="926029"/>
            <a:chOff x="2768271" y="1822202"/>
            <a:chExt cx="9049452" cy="926029"/>
          </a:xfrm>
        </p:grpSpPr>
        <p:sp>
          <p:nvSpPr>
            <p:cNvPr id="25" name="Oval 24">
              <a:extLst>
                <a:ext uri="{FF2B5EF4-FFF2-40B4-BE49-F238E27FC236}">
                  <a16:creationId xmlns:a16="http://schemas.microsoft.com/office/drawing/2014/main" id="{0A11333E-0162-4B78-8002-F14AA5A2C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59169"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FDDED42-0D5B-47DB-A7DA-0F849563D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03653" y="18222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683CD4F-9C8C-4494-BAEF-5BBAC7F9F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68271"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F2BAC74-E9E9-42AC-A529-1F4F2DABE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90988"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446A76-9023-445D-B2A2-877577881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24547" y="228179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D118F0D-402D-4FBF-A1F1-DE5DF4730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4401" y="199874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2">
            <a:extLst>
              <a:ext uri="{FF2B5EF4-FFF2-40B4-BE49-F238E27FC236}">
                <a16:creationId xmlns:a16="http://schemas.microsoft.com/office/drawing/2014/main" id="{CF492118-48DF-46EB-A76D-8655B8665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D6FE87E9-8B59-4A12-AABA-FDE405D122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biLevel thresh="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34371" t="40120" r="9823" b="11171"/>
          <a:stretch/>
        </p:blipFill>
        <p:spPr>
          <a:xfrm rot="16200000" flipH="1">
            <a:off x="-222582" y="208495"/>
            <a:ext cx="3278953" cy="2861966"/>
          </a:xfrm>
          <a:prstGeom prst="rect">
            <a:avLst/>
          </a:prstGeom>
        </p:spPr>
      </p:pic>
      <p:sp>
        <p:nvSpPr>
          <p:cNvPr id="36" name="Oval 3">
            <a:extLst>
              <a:ext uri="{FF2B5EF4-FFF2-40B4-BE49-F238E27FC236}">
                <a16:creationId xmlns:a16="http://schemas.microsoft.com/office/drawing/2014/main" id="{9BA66687-E8B8-45C2-8A50-D54D39509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118082"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392B4755-1CC1-4DCB-8A3B-75EB330115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832" t="48375" r="13582" b="10444"/>
          <a:stretch/>
        </p:blipFill>
        <p:spPr>
          <a:xfrm flipH="1">
            <a:off x="7134037" y="0"/>
            <a:ext cx="4368276" cy="2512937"/>
          </a:xfrm>
          <a:prstGeom prst="rect">
            <a:avLst/>
          </a:prstGeom>
        </p:spPr>
      </p:pic>
      <p:sp>
        <p:nvSpPr>
          <p:cNvPr id="40" name="Oval 1">
            <a:extLst>
              <a:ext uri="{FF2B5EF4-FFF2-40B4-BE49-F238E27FC236}">
                <a16:creationId xmlns:a16="http://schemas.microsoft.com/office/drawing/2014/main" id="{82FFD62B-30FF-47BF-8642-90E03948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05186"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07F3518E-5425-4EE4-9A4E-6675E9D5D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6625" y="3832625"/>
            <a:ext cx="3025375" cy="302537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9D767E3F-5FD8-43EF-92CC-71463D47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3326BAA-9686-4D37-B702-A459A43F9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1A9EE5DD-3F74-1D96-D024-A46D5880A8FE}"/>
              </a:ext>
            </a:extLst>
          </p:cNvPr>
          <p:cNvSpPr>
            <a:spLocks noGrp="1"/>
          </p:cNvSpPr>
          <p:nvPr>
            <p:ph type="title"/>
          </p:nvPr>
        </p:nvSpPr>
        <p:spPr>
          <a:xfrm>
            <a:off x="1044607" y="1710574"/>
            <a:ext cx="5047488" cy="2387600"/>
          </a:xfrm>
        </p:spPr>
        <p:txBody>
          <a:bodyPr vert="horz" lIns="91440" tIns="45720" rIns="91440" bIns="45720" rtlCol="0" anchor="b">
            <a:normAutofit/>
          </a:bodyPr>
          <a:lstStyle/>
          <a:p>
            <a:r>
              <a:rPr lang="en-US" sz="6500" dirty="0"/>
              <a:t>Thank you</a:t>
            </a:r>
          </a:p>
        </p:txBody>
      </p:sp>
      <p:sp>
        <p:nvSpPr>
          <p:cNvPr id="34" name="Oval 1">
            <a:extLst>
              <a:ext uri="{FF2B5EF4-FFF2-40B4-BE49-F238E27FC236}">
                <a16:creationId xmlns:a16="http://schemas.microsoft.com/office/drawing/2014/main" id="{AB330529-CB1E-4112-8F01-435C2E299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decorative circles">
            <a:extLst>
              <a:ext uri="{FF2B5EF4-FFF2-40B4-BE49-F238E27FC236}">
                <a16:creationId xmlns:a16="http://schemas.microsoft.com/office/drawing/2014/main" id="{A6BAEEFE-5A15-4E44-B100-CFD7F5D6D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37" name="Oval 36">
              <a:extLst>
                <a:ext uri="{FF2B5EF4-FFF2-40B4-BE49-F238E27FC236}">
                  <a16:creationId xmlns:a16="http://schemas.microsoft.com/office/drawing/2014/main" id="{9F653A2A-2CD3-4B8D-B1DB-0B410110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B14CA02-0561-4C97-8FF3-95C5A5679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D1DCF05-9A46-4ED2-9213-6762C697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C2DFB0F-9C5B-42B4-A4C5-1C4308E5E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002102-7C3F-4562-B6C9-B6662E8A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8ABC509-D5C1-4B54-88A3-76D47A1A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9564177-4282-4F98-81F4-F758FF774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B760430-7B8B-4E35-A89B-197E3299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Smiling Face with No Fill">
            <a:extLst>
              <a:ext uri="{FF2B5EF4-FFF2-40B4-BE49-F238E27FC236}">
                <a16:creationId xmlns:a16="http://schemas.microsoft.com/office/drawing/2014/main" id="{DC18CAEF-99A1-F7DC-4F44-5B22864C66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9476" y="1650594"/>
            <a:ext cx="3607206" cy="3607206"/>
          </a:xfrm>
          <a:prstGeom prst="rect">
            <a:avLst/>
          </a:prstGeom>
        </p:spPr>
      </p:pic>
    </p:spTree>
    <p:extLst>
      <p:ext uri="{BB962C8B-B14F-4D97-AF65-F5344CB8AC3E}">
        <p14:creationId xmlns:p14="http://schemas.microsoft.com/office/powerpoint/2010/main" val="1534609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88EB-4D00-B74C-2587-36D6115E367C}"/>
              </a:ext>
            </a:extLst>
          </p:cNvPr>
          <p:cNvSpPr>
            <a:spLocks noGrp="1"/>
          </p:cNvSpPr>
          <p:nvPr>
            <p:ph type="title"/>
          </p:nvPr>
        </p:nvSpPr>
        <p:spPr>
          <a:xfrm>
            <a:off x="777240" y="592388"/>
            <a:ext cx="10659110" cy="1325563"/>
          </a:xfrm>
        </p:spPr>
        <p:txBody>
          <a:bodyPr/>
          <a:lstStyle/>
          <a:p>
            <a:r>
              <a:rPr lang="en-US"/>
              <a:t>Problem Statement</a:t>
            </a:r>
          </a:p>
        </p:txBody>
      </p:sp>
      <p:sp>
        <p:nvSpPr>
          <p:cNvPr id="3" name="Content Placeholder 2">
            <a:extLst>
              <a:ext uri="{FF2B5EF4-FFF2-40B4-BE49-F238E27FC236}">
                <a16:creationId xmlns:a16="http://schemas.microsoft.com/office/drawing/2014/main" id="{C461043B-EF12-EBB5-B2E1-0065BADE0F68}"/>
              </a:ext>
            </a:extLst>
          </p:cNvPr>
          <p:cNvSpPr>
            <a:spLocks noGrp="1"/>
          </p:cNvSpPr>
          <p:nvPr>
            <p:ph idx="1"/>
          </p:nvPr>
        </p:nvSpPr>
        <p:spPr>
          <a:xfrm>
            <a:off x="777240" y="2574257"/>
            <a:ext cx="10659110" cy="3121443"/>
          </a:xfrm>
        </p:spPr>
        <p:txBody>
          <a:bodyPr vert="horz" lIns="91440" tIns="45720" rIns="91440" bIns="45720" rtlCol="0" anchor="t">
            <a:normAutofit/>
          </a:bodyPr>
          <a:lstStyle/>
          <a:p>
            <a:pPr algn="just"/>
            <a:r>
              <a:rPr lang="en-US" sz="2400">
                <a:ea typeface="+mn-lt"/>
                <a:cs typeface="+mn-lt"/>
              </a:rPr>
              <a:t>This project aims to conduct a comprehensive analysis of YouTube songs data using Power BI. The dataset contains key attributes such as video ID, channel title, title, description, tags, published date, view count, like count, favorite count, comment count, video duration, video definition, and caption details. The goal is to utilize Power BI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a:t>
            </a:r>
            <a:endParaRPr lang="en-US" sz="2400">
              <a:ea typeface="Calibri"/>
              <a:cs typeface="Calibri"/>
            </a:endParaRPr>
          </a:p>
        </p:txBody>
      </p:sp>
    </p:spTree>
    <p:extLst>
      <p:ext uri="{BB962C8B-B14F-4D97-AF65-F5344CB8AC3E}">
        <p14:creationId xmlns:p14="http://schemas.microsoft.com/office/powerpoint/2010/main" val="57131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7776-4214-03E5-47DE-94F9CA9677D1}"/>
              </a:ext>
            </a:extLst>
          </p:cNvPr>
          <p:cNvSpPr>
            <a:spLocks noGrp="1"/>
          </p:cNvSpPr>
          <p:nvPr>
            <p:ph type="title"/>
          </p:nvPr>
        </p:nvSpPr>
        <p:spPr/>
        <p:txBody>
          <a:bodyPr/>
          <a:lstStyle/>
          <a:p>
            <a:r>
              <a:rPr lang="en-US"/>
              <a:t>Project Objectives</a:t>
            </a:r>
          </a:p>
        </p:txBody>
      </p:sp>
      <p:graphicFrame>
        <p:nvGraphicFramePr>
          <p:cNvPr id="5" name="Content Placeholder 2">
            <a:extLst>
              <a:ext uri="{FF2B5EF4-FFF2-40B4-BE49-F238E27FC236}">
                <a16:creationId xmlns:a16="http://schemas.microsoft.com/office/drawing/2014/main" id="{FDAEBE49-535E-9D9B-1224-C23E1D90AD46}"/>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529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A9282-59BB-C91E-6293-42206EDF210D}"/>
              </a:ext>
            </a:extLst>
          </p:cNvPr>
          <p:cNvSpPr>
            <a:spLocks noGrp="1"/>
          </p:cNvSpPr>
          <p:nvPr>
            <p:ph type="title"/>
          </p:nvPr>
        </p:nvSpPr>
        <p:spPr/>
        <p:txBody>
          <a:bodyPr/>
          <a:lstStyle/>
          <a:p>
            <a:r>
              <a:rPr lang="en-US"/>
              <a:t>Dataset Description</a:t>
            </a:r>
          </a:p>
        </p:txBody>
      </p:sp>
      <p:graphicFrame>
        <p:nvGraphicFramePr>
          <p:cNvPr id="5" name="Content Placeholder 2">
            <a:extLst>
              <a:ext uri="{FF2B5EF4-FFF2-40B4-BE49-F238E27FC236}">
                <a16:creationId xmlns:a16="http://schemas.microsoft.com/office/drawing/2014/main" id="{6774351D-EBBE-2E3E-05F6-7962F1F1E3F4}"/>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08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6C7D-A5B7-C8B3-EF05-28668BAD3D07}"/>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F16ED643-A7DC-283F-E989-62BA07D15763}"/>
              </a:ext>
            </a:extLst>
          </p:cNvPr>
          <p:cNvSpPr>
            <a:spLocks noGrp="1"/>
          </p:cNvSpPr>
          <p:nvPr>
            <p:ph idx="1"/>
          </p:nvPr>
        </p:nvSpPr>
        <p:spPr/>
        <p:txBody>
          <a:bodyPr vert="horz" lIns="91440" tIns="45720" rIns="91440" bIns="45720" rtlCol="0" anchor="t">
            <a:normAutofit/>
          </a:bodyPr>
          <a:lstStyle/>
          <a:p>
            <a:pPr algn="just">
              <a:buClr>
                <a:srgbClr val="B1005E"/>
              </a:buClr>
            </a:pPr>
            <a:r>
              <a:rPr lang="en-US" sz="2400" dirty="0">
                <a:ea typeface="+mn-lt"/>
                <a:cs typeface="+mn-lt"/>
              </a:rPr>
              <a:t>This dashboard report presents an in-depth analysis of YouTube song data, focusing on key metrics such as total views, likes, comments, and the distribution of songs over the years. This analysis aims to uncover trends and insights that can inform content strategy and engagement optimization.</a:t>
            </a:r>
            <a:endParaRPr lang="en-US" sz="2400" dirty="0">
              <a:ea typeface="Calibri"/>
              <a:cs typeface="Calibri"/>
            </a:endParaRPr>
          </a:p>
          <a:p>
            <a:pPr marL="0" indent="0" algn="just">
              <a:buClr>
                <a:srgbClr val="B1005E"/>
              </a:buClr>
              <a:buNone/>
            </a:pPr>
            <a:endParaRPr lang="en-US" sz="2400" dirty="0">
              <a:ea typeface="+mn-lt"/>
              <a:cs typeface="+mn-lt"/>
            </a:endParaRPr>
          </a:p>
          <a:p>
            <a:pPr algn="just">
              <a:buClr>
                <a:srgbClr val="B1005E"/>
              </a:buClr>
            </a:pPr>
            <a:r>
              <a:rPr lang="en-US" sz="2400" dirty="0">
                <a:ea typeface="+mn-lt"/>
                <a:cs typeface="+mn-lt"/>
              </a:rPr>
              <a:t>Key Metrics</a:t>
            </a:r>
            <a:endParaRPr lang="en-US" sz="2400" dirty="0">
              <a:ea typeface="Calibri"/>
              <a:cs typeface="Calibri"/>
            </a:endParaRPr>
          </a:p>
          <a:p>
            <a:pPr lvl="1" algn="just">
              <a:buClr>
                <a:srgbClr val="B1005E"/>
              </a:buClr>
              <a:buFont typeface="Courier New" panose="020B0604020202020204" pitchFamily="34" charset="0"/>
              <a:buChar char="o"/>
            </a:pPr>
            <a:r>
              <a:rPr lang="en-US" sz="2400" dirty="0">
                <a:ea typeface="+mn-lt"/>
                <a:cs typeface="+mn-lt"/>
              </a:rPr>
              <a:t>Total Songs: 19.28K</a:t>
            </a:r>
            <a:endParaRPr lang="en-US" sz="2400" dirty="0">
              <a:ea typeface="Calibri"/>
              <a:cs typeface="Calibri"/>
            </a:endParaRPr>
          </a:p>
          <a:p>
            <a:pPr lvl="1" algn="just">
              <a:buClr>
                <a:srgbClr val="B1005E"/>
              </a:buClr>
              <a:buFont typeface="Courier New" panose="020B0604020202020204" pitchFamily="34" charset="0"/>
              <a:buChar char="o"/>
            </a:pPr>
            <a:r>
              <a:rPr lang="en-US" sz="2400" dirty="0">
                <a:ea typeface="+mn-lt"/>
                <a:cs typeface="+mn-lt"/>
              </a:rPr>
              <a:t>Total Likes: 1680M</a:t>
            </a:r>
            <a:endParaRPr lang="en-US" sz="2400" dirty="0">
              <a:ea typeface="Calibri"/>
              <a:cs typeface="Calibri"/>
            </a:endParaRPr>
          </a:p>
          <a:p>
            <a:pPr lvl="1" algn="just">
              <a:buClr>
                <a:srgbClr val="B1005E"/>
              </a:buClr>
              <a:buFont typeface="Courier New" panose="020B0604020202020204" pitchFamily="34" charset="0"/>
              <a:buChar char="o"/>
            </a:pPr>
            <a:r>
              <a:rPr lang="en-US" sz="2400" dirty="0">
                <a:ea typeface="+mn-lt"/>
                <a:cs typeface="+mn-lt"/>
              </a:rPr>
              <a:t>Total Views: 230736M</a:t>
            </a:r>
            <a:endParaRPr lang="en-US" sz="2400" dirty="0">
              <a:ea typeface="Calibri"/>
              <a:cs typeface="Calibri"/>
            </a:endParaRPr>
          </a:p>
          <a:p>
            <a:pPr lvl="1" algn="just">
              <a:buClr>
                <a:srgbClr val="B1005E"/>
              </a:buClr>
              <a:buFont typeface="Courier New" panose="020B0604020202020204" pitchFamily="34" charset="0"/>
              <a:buChar char="o"/>
            </a:pPr>
            <a:r>
              <a:rPr lang="en-US" sz="2400" dirty="0">
                <a:ea typeface="+mn-lt"/>
                <a:cs typeface="+mn-lt"/>
              </a:rPr>
              <a:t>Total Comments: 51M</a:t>
            </a:r>
          </a:p>
          <a:p>
            <a:pPr lvl="1">
              <a:buClr>
                <a:srgbClr val="B1005E"/>
              </a:buClr>
              <a:buFont typeface="Courier New" panose="020B0604020202020204" pitchFamily="34" charset="0"/>
              <a:buChar char="o"/>
            </a:pPr>
            <a:endParaRPr lang="en-US" sz="2500" dirty="0">
              <a:ea typeface="+mn-lt"/>
              <a:cs typeface="+mn-lt"/>
            </a:endParaRPr>
          </a:p>
          <a:p>
            <a:pPr lvl="1">
              <a:buClr>
                <a:srgbClr val="B1005E"/>
              </a:buClr>
              <a:buFont typeface="Courier New" panose="020B0604020202020204" pitchFamily="34" charset="0"/>
              <a:buChar char="o"/>
            </a:pPr>
            <a:endParaRPr lang="en-US" sz="2500" dirty="0">
              <a:ea typeface="+mn-lt"/>
              <a:cs typeface="+mn-lt"/>
            </a:endParaRPr>
          </a:p>
        </p:txBody>
      </p:sp>
      <p:pic>
        <p:nvPicPr>
          <p:cNvPr id="4" name="Picture 3" descr="A green and black text&#10;&#10;Description automatically generated">
            <a:extLst>
              <a:ext uri="{FF2B5EF4-FFF2-40B4-BE49-F238E27FC236}">
                <a16:creationId xmlns:a16="http://schemas.microsoft.com/office/drawing/2014/main" id="{9E6567AE-DF0E-7ADD-E31C-725672DFFC01}"/>
              </a:ext>
            </a:extLst>
          </p:cNvPr>
          <p:cNvPicPr>
            <a:picLocks noChangeAspect="1"/>
          </p:cNvPicPr>
          <p:nvPr/>
        </p:nvPicPr>
        <p:blipFill>
          <a:blip r:embed="rId2"/>
          <a:stretch>
            <a:fillRect/>
          </a:stretch>
        </p:blipFill>
        <p:spPr>
          <a:xfrm>
            <a:off x="5933239" y="3706145"/>
            <a:ext cx="4229100" cy="942975"/>
          </a:xfrm>
          <a:prstGeom prst="rect">
            <a:avLst/>
          </a:prstGeom>
        </p:spPr>
      </p:pic>
      <p:pic>
        <p:nvPicPr>
          <p:cNvPr id="5" name="Picture 4" descr="A close up of a sign&#10;&#10;Description automatically generated">
            <a:extLst>
              <a:ext uri="{FF2B5EF4-FFF2-40B4-BE49-F238E27FC236}">
                <a16:creationId xmlns:a16="http://schemas.microsoft.com/office/drawing/2014/main" id="{5C350305-404B-416E-3D6E-DFF85E4A5D2B}"/>
              </a:ext>
            </a:extLst>
          </p:cNvPr>
          <p:cNvPicPr>
            <a:picLocks noChangeAspect="1"/>
          </p:cNvPicPr>
          <p:nvPr/>
        </p:nvPicPr>
        <p:blipFill>
          <a:blip r:embed="rId3"/>
          <a:stretch>
            <a:fillRect/>
          </a:stretch>
        </p:blipFill>
        <p:spPr>
          <a:xfrm>
            <a:off x="5934507" y="4820949"/>
            <a:ext cx="4257675" cy="1095375"/>
          </a:xfrm>
          <a:prstGeom prst="rect">
            <a:avLst/>
          </a:prstGeom>
        </p:spPr>
      </p:pic>
    </p:spTree>
    <p:extLst>
      <p:ext uri="{BB962C8B-B14F-4D97-AF65-F5344CB8AC3E}">
        <p14:creationId xmlns:p14="http://schemas.microsoft.com/office/powerpoint/2010/main" val="1622582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38B3-FBB4-97FE-D175-7A9A9DC542BF}"/>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85EF721B-A30A-4200-E91B-5AFDD22FAB84}"/>
              </a:ext>
            </a:extLst>
          </p:cNvPr>
          <p:cNvSpPr>
            <a:spLocks noGrp="1"/>
          </p:cNvSpPr>
          <p:nvPr>
            <p:ph idx="1"/>
          </p:nvPr>
        </p:nvSpPr>
        <p:spPr>
          <a:xfrm>
            <a:off x="777240" y="1721716"/>
            <a:ext cx="5920856" cy="4760047"/>
          </a:xfrm>
        </p:spPr>
        <p:txBody>
          <a:bodyPr vert="horz" lIns="91440" tIns="45720" rIns="91440" bIns="45720" rtlCol="0" anchor="t">
            <a:normAutofit lnSpcReduction="10000"/>
          </a:bodyPr>
          <a:lstStyle/>
          <a:p>
            <a:pPr algn="just"/>
            <a:r>
              <a:rPr lang="en-US" sz="2300" b="1" dirty="0">
                <a:ea typeface="+mn-lt"/>
                <a:cs typeface="+mn-lt"/>
              </a:rPr>
              <a:t>Number of Songs by Year</a:t>
            </a:r>
            <a:endParaRPr lang="en-US" sz="2300" dirty="0">
              <a:ea typeface="Calibri"/>
              <a:cs typeface="Calibri"/>
            </a:endParaRPr>
          </a:p>
          <a:p>
            <a:pPr lvl="1" algn="just">
              <a:buClr>
                <a:srgbClr val="B1005E"/>
              </a:buClr>
              <a:buFont typeface="Courier New" panose="020B0604020202020204" pitchFamily="34" charset="0"/>
              <a:buChar char="o"/>
            </a:pPr>
            <a:r>
              <a:rPr lang="en-US" sz="2300" dirty="0">
                <a:ea typeface="+mn-lt"/>
                <a:cs typeface="+mn-lt"/>
              </a:rPr>
              <a:t>The </a:t>
            </a:r>
            <a:r>
              <a:rPr lang="en-US" sz="2300" dirty="0" err="1">
                <a:ea typeface="+mn-lt"/>
                <a:cs typeface="+mn-lt"/>
              </a:rPr>
              <a:t>treemap</a:t>
            </a:r>
            <a:r>
              <a:rPr lang="en-US" sz="2300" dirty="0">
                <a:ea typeface="+mn-lt"/>
                <a:cs typeface="+mn-lt"/>
              </a:rPr>
              <a:t> visualization highlights the distribution of songs by year. Notably, the years 2011 and 2016 have the highest number of song uploads, indicating significant content creation periods. Other active years include 2017, 2019, 2021, and 2023. </a:t>
            </a:r>
            <a:endParaRPr lang="en-US" sz="2300" dirty="0">
              <a:ea typeface="Calibri"/>
              <a:cs typeface="Calibri"/>
            </a:endParaRPr>
          </a:p>
          <a:p>
            <a:pPr algn="just">
              <a:buClr>
                <a:srgbClr val="B1005E"/>
              </a:buClr>
            </a:pPr>
            <a:r>
              <a:rPr lang="en-US" sz="2300" b="1" dirty="0">
                <a:ea typeface="+mn-lt"/>
                <a:cs typeface="+mn-lt"/>
              </a:rPr>
              <a:t>Likes by Year</a:t>
            </a:r>
            <a:endParaRPr lang="en-US" sz="2300" dirty="0">
              <a:ea typeface="Calibri"/>
              <a:cs typeface="Calibri"/>
            </a:endParaRPr>
          </a:p>
          <a:p>
            <a:pPr lvl="1" algn="just">
              <a:buClr>
                <a:srgbClr val="B1005E"/>
              </a:buClr>
              <a:buFont typeface="Courier New" panose="020B0604020202020204" pitchFamily="34" charset="0"/>
              <a:buChar char="o"/>
            </a:pPr>
            <a:r>
              <a:rPr lang="en-US" sz="2300" dirty="0">
                <a:ea typeface="+mn-lt"/>
                <a:cs typeface="+mn-lt"/>
              </a:rPr>
              <a:t>The waterfall model shows a steady increase in the number of likes from 2010 to 2022, with a peak in the later years. This trend suggests a growing engagement with YouTube songs over time.</a:t>
            </a:r>
            <a:endParaRPr lang="en-US" sz="2300" dirty="0">
              <a:ea typeface="Calibri"/>
              <a:cs typeface="Calibri"/>
            </a:endParaRPr>
          </a:p>
          <a:p>
            <a:pPr algn="just">
              <a:buClr>
                <a:srgbClr val="B1005E"/>
              </a:buClr>
            </a:pPr>
            <a:endParaRPr lang="en-US" dirty="0">
              <a:ea typeface="Calibri"/>
              <a:cs typeface="Calibri"/>
            </a:endParaRPr>
          </a:p>
        </p:txBody>
      </p:sp>
      <p:pic>
        <p:nvPicPr>
          <p:cNvPr id="4" name="Picture 3" descr="A screenshot of a computer screen&#10;&#10;Description automatically generated">
            <a:extLst>
              <a:ext uri="{FF2B5EF4-FFF2-40B4-BE49-F238E27FC236}">
                <a16:creationId xmlns:a16="http://schemas.microsoft.com/office/drawing/2014/main" id="{A25263D3-55DD-F817-D7DD-118077BB6A60}"/>
              </a:ext>
            </a:extLst>
          </p:cNvPr>
          <p:cNvPicPr>
            <a:picLocks noChangeAspect="1"/>
          </p:cNvPicPr>
          <p:nvPr/>
        </p:nvPicPr>
        <p:blipFill>
          <a:blip r:embed="rId2"/>
          <a:stretch>
            <a:fillRect/>
          </a:stretch>
        </p:blipFill>
        <p:spPr>
          <a:xfrm>
            <a:off x="6995626" y="641313"/>
            <a:ext cx="4295775" cy="3000375"/>
          </a:xfrm>
          <a:prstGeom prst="rect">
            <a:avLst/>
          </a:prstGeom>
        </p:spPr>
      </p:pic>
      <p:pic>
        <p:nvPicPr>
          <p:cNvPr id="5" name="Picture 4" descr="A graph with green squares and numbers&#10;&#10;Description automatically generated">
            <a:extLst>
              <a:ext uri="{FF2B5EF4-FFF2-40B4-BE49-F238E27FC236}">
                <a16:creationId xmlns:a16="http://schemas.microsoft.com/office/drawing/2014/main" id="{A51E2835-1D40-1F32-2FA6-B66351F60786}"/>
              </a:ext>
            </a:extLst>
          </p:cNvPr>
          <p:cNvPicPr>
            <a:picLocks noChangeAspect="1"/>
          </p:cNvPicPr>
          <p:nvPr/>
        </p:nvPicPr>
        <p:blipFill>
          <a:blip r:embed="rId3"/>
          <a:stretch>
            <a:fillRect/>
          </a:stretch>
        </p:blipFill>
        <p:spPr>
          <a:xfrm>
            <a:off x="6996977" y="3787486"/>
            <a:ext cx="4238625" cy="2857500"/>
          </a:xfrm>
          <a:prstGeom prst="rect">
            <a:avLst/>
          </a:prstGeom>
        </p:spPr>
      </p:pic>
    </p:spTree>
    <p:extLst>
      <p:ext uri="{BB962C8B-B14F-4D97-AF65-F5344CB8AC3E}">
        <p14:creationId xmlns:p14="http://schemas.microsoft.com/office/powerpoint/2010/main" val="67222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C543-CABA-B1E4-E6D4-C031E7CB57AD}"/>
              </a:ext>
            </a:extLst>
          </p:cNvPr>
          <p:cNvSpPr>
            <a:spLocks noGrp="1"/>
          </p:cNvSpPr>
          <p:nvPr>
            <p:ph type="title"/>
          </p:nvPr>
        </p:nvSpPr>
        <p:spPr/>
        <p:txBody>
          <a:bodyPr/>
          <a:lstStyle/>
          <a:p>
            <a:r>
              <a:rPr lang="en-US" dirty="0"/>
              <a:t>Findings Cont..</a:t>
            </a:r>
          </a:p>
        </p:txBody>
      </p:sp>
      <p:sp>
        <p:nvSpPr>
          <p:cNvPr id="3" name="Content Placeholder 2">
            <a:extLst>
              <a:ext uri="{FF2B5EF4-FFF2-40B4-BE49-F238E27FC236}">
                <a16:creationId xmlns:a16="http://schemas.microsoft.com/office/drawing/2014/main" id="{657EED5E-E8D3-4453-7386-4AC83FCDEFCE}"/>
              </a:ext>
            </a:extLst>
          </p:cNvPr>
          <p:cNvSpPr>
            <a:spLocks noGrp="1"/>
          </p:cNvSpPr>
          <p:nvPr>
            <p:ph idx="1"/>
          </p:nvPr>
        </p:nvSpPr>
        <p:spPr/>
        <p:txBody>
          <a:bodyPr vert="horz" lIns="91440" tIns="45720" rIns="91440" bIns="45720" rtlCol="0" anchor="t">
            <a:normAutofit/>
          </a:bodyPr>
          <a:lstStyle/>
          <a:p>
            <a:pPr algn="just">
              <a:buClr>
                <a:srgbClr val="B1005E"/>
              </a:buClr>
            </a:pPr>
            <a:r>
              <a:rPr lang="en-US" sz="2300" b="1" dirty="0">
                <a:ea typeface="Calibri"/>
                <a:cs typeface="Calibri"/>
              </a:rPr>
              <a:t>Likes vs. Views by Year</a:t>
            </a:r>
            <a:endParaRPr lang="en-US" sz="2300" dirty="0">
              <a:solidFill>
                <a:srgbClr val="000000"/>
              </a:solidFill>
              <a:ea typeface="Calibri"/>
              <a:cs typeface="Calibri"/>
            </a:endParaRPr>
          </a:p>
          <a:p>
            <a:pPr lvl="1" algn="just">
              <a:buClr>
                <a:srgbClr val="B1005E"/>
              </a:buClr>
              <a:buFont typeface="Courier New,monospace" panose="020B0604020202020204" pitchFamily="34" charset="0"/>
              <a:buChar char="o"/>
            </a:pPr>
            <a:r>
              <a:rPr lang="en-US" sz="2300" dirty="0">
                <a:ea typeface="Calibri"/>
                <a:cs typeface="Calibri"/>
              </a:rPr>
              <a:t>The dual-axis line chart compares the sum of like counts and view counts by year. While there is a general correlation between likes and views, the disparity in units makes it challenging to visualize both metrics simultaneously without scale adjustments.</a:t>
            </a:r>
            <a:endParaRPr lang="en-US" dirty="0">
              <a:ea typeface="Calibri"/>
              <a:cs typeface="Calibri"/>
            </a:endParaRPr>
          </a:p>
        </p:txBody>
      </p:sp>
      <p:pic>
        <p:nvPicPr>
          <p:cNvPr id="6" name="Picture 5" descr="A graph with blue lines and numbers&#10;&#10;Description automatically generated">
            <a:extLst>
              <a:ext uri="{FF2B5EF4-FFF2-40B4-BE49-F238E27FC236}">
                <a16:creationId xmlns:a16="http://schemas.microsoft.com/office/drawing/2014/main" id="{E23CBFEE-44A9-6DD6-D994-818821912BFE}"/>
              </a:ext>
            </a:extLst>
          </p:cNvPr>
          <p:cNvPicPr>
            <a:picLocks noChangeAspect="1"/>
          </p:cNvPicPr>
          <p:nvPr/>
        </p:nvPicPr>
        <p:blipFill>
          <a:blip r:embed="rId2"/>
          <a:stretch>
            <a:fillRect/>
          </a:stretch>
        </p:blipFill>
        <p:spPr>
          <a:xfrm>
            <a:off x="2671604" y="3719329"/>
            <a:ext cx="6861676" cy="2438902"/>
          </a:xfrm>
          <a:prstGeom prst="rect">
            <a:avLst/>
          </a:prstGeom>
        </p:spPr>
      </p:pic>
    </p:spTree>
    <p:extLst>
      <p:ext uri="{BB962C8B-B14F-4D97-AF65-F5344CB8AC3E}">
        <p14:creationId xmlns:p14="http://schemas.microsoft.com/office/powerpoint/2010/main" val="252283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43D6-BE8B-082F-987C-B8C3300199B8}"/>
              </a:ext>
            </a:extLst>
          </p:cNvPr>
          <p:cNvSpPr>
            <a:spLocks noGrp="1"/>
          </p:cNvSpPr>
          <p:nvPr>
            <p:ph type="title"/>
          </p:nvPr>
        </p:nvSpPr>
        <p:spPr/>
        <p:txBody>
          <a:bodyPr/>
          <a:lstStyle/>
          <a:p>
            <a:r>
              <a:rPr lang="en-US" dirty="0"/>
              <a:t>Findings Cont..</a:t>
            </a:r>
          </a:p>
        </p:txBody>
      </p:sp>
      <p:sp>
        <p:nvSpPr>
          <p:cNvPr id="3" name="Content Placeholder 2">
            <a:extLst>
              <a:ext uri="{FF2B5EF4-FFF2-40B4-BE49-F238E27FC236}">
                <a16:creationId xmlns:a16="http://schemas.microsoft.com/office/drawing/2014/main" id="{44AD16D4-9167-2FF7-F349-54340D9D9EB4}"/>
              </a:ext>
            </a:extLst>
          </p:cNvPr>
          <p:cNvSpPr>
            <a:spLocks noGrp="1"/>
          </p:cNvSpPr>
          <p:nvPr>
            <p:ph idx="1"/>
          </p:nvPr>
        </p:nvSpPr>
        <p:spPr>
          <a:xfrm>
            <a:off x="777240" y="1745415"/>
            <a:ext cx="5111216" cy="4431548"/>
          </a:xfrm>
        </p:spPr>
        <p:txBody>
          <a:bodyPr vert="horz" lIns="91440" tIns="45720" rIns="91440" bIns="45720" rtlCol="0" anchor="t">
            <a:normAutofit lnSpcReduction="10000"/>
          </a:bodyPr>
          <a:lstStyle/>
          <a:p>
            <a:pPr algn="just"/>
            <a:r>
              <a:rPr lang="en-US" sz="2300" b="1" dirty="0">
                <a:ea typeface="+mn-lt"/>
                <a:cs typeface="+mn-lt"/>
              </a:rPr>
              <a:t>Average Comments per Song by Year</a:t>
            </a:r>
            <a:endParaRPr lang="en-US" sz="2300" dirty="0">
              <a:ea typeface="Calibri"/>
              <a:cs typeface="Calibri"/>
            </a:endParaRPr>
          </a:p>
          <a:p>
            <a:pPr lvl="1" algn="just">
              <a:buClr>
                <a:srgbClr val="B1005E"/>
              </a:buClr>
              <a:buFont typeface="Courier New" panose="020B0604020202020204" pitchFamily="34" charset="0"/>
              <a:buChar char="o"/>
            </a:pPr>
            <a:r>
              <a:rPr lang="en-US" sz="2300" dirty="0">
                <a:ea typeface="+mn-lt"/>
                <a:cs typeface="+mn-lt"/>
              </a:rPr>
              <a:t>The bar chart demonstrates variability in average comments per song by year. Significant spikes are observed in 2018 and 2020, suggesting higher engagement levels during these years.</a:t>
            </a:r>
            <a:endParaRPr lang="en-US" sz="2300" dirty="0">
              <a:ea typeface="Calibri"/>
              <a:cs typeface="Calibri"/>
            </a:endParaRPr>
          </a:p>
          <a:p>
            <a:pPr algn="just">
              <a:buClr>
                <a:srgbClr val="B1005E"/>
              </a:buClr>
            </a:pPr>
            <a:r>
              <a:rPr lang="en-US" sz="2300" b="1" dirty="0">
                <a:ea typeface="+mn-lt"/>
                <a:cs typeface="+mn-lt"/>
              </a:rPr>
              <a:t>Songs by Definition</a:t>
            </a:r>
            <a:endParaRPr lang="en-US" sz="2300" dirty="0">
              <a:solidFill>
                <a:srgbClr val="000000"/>
              </a:solidFill>
              <a:ea typeface="Calibri"/>
              <a:cs typeface="Calibri"/>
            </a:endParaRPr>
          </a:p>
          <a:p>
            <a:pPr lvl="1" algn="just">
              <a:buClr>
                <a:srgbClr val="B1005E"/>
              </a:buClr>
              <a:buFont typeface="Courier New,monospace" panose="020B0604020202020204" pitchFamily="34" charset="0"/>
              <a:buChar char="o"/>
            </a:pPr>
            <a:r>
              <a:rPr lang="en-US" sz="2300" dirty="0">
                <a:ea typeface="+mn-lt"/>
                <a:cs typeface="+mn-lt"/>
              </a:rPr>
              <a:t>The pie chart indicates that the majority of songs are in SD definition (85.72%), with a smaller proportion in HD definition (14.28%). This reflects the format preference of uploaded songs. </a:t>
            </a:r>
            <a:endParaRPr lang="en-US" dirty="0">
              <a:ea typeface="Calibri"/>
              <a:cs typeface="Calibri"/>
            </a:endParaRPr>
          </a:p>
          <a:p>
            <a:pPr algn="just">
              <a:buClr>
                <a:srgbClr val="B1005E"/>
              </a:buClr>
            </a:pPr>
            <a:endParaRPr lang="en-US" dirty="0">
              <a:ea typeface="Calibri"/>
              <a:cs typeface="Calibri"/>
            </a:endParaRPr>
          </a:p>
        </p:txBody>
      </p:sp>
      <p:pic>
        <p:nvPicPr>
          <p:cNvPr id="4" name="Picture 3" descr="A graph of a number of people&#10;&#10;Description automatically generated">
            <a:extLst>
              <a:ext uri="{FF2B5EF4-FFF2-40B4-BE49-F238E27FC236}">
                <a16:creationId xmlns:a16="http://schemas.microsoft.com/office/drawing/2014/main" id="{30462BC4-642B-6900-1EB6-514C21FA5F5B}"/>
              </a:ext>
            </a:extLst>
          </p:cNvPr>
          <p:cNvPicPr>
            <a:picLocks noChangeAspect="1"/>
          </p:cNvPicPr>
          <p:nvPr/>
        </p:nvPicPr>
        <p:blipFill>
          <a:blip r:embed="rId2"/>
          <a:stretch>
            <a:fillRect/>
          </a:stretch>
        </p:blipFill>
        <p:spPr>
          <a:xfrm>
            <a:off x="6262771" y="1027363"/>
            <a:ext cx="5615405" cy="2396957"/>
          </a:xfrm>
          <a:prstGeom prst="rect">
            <a:avLst/>
          </a:prstGeom>
        </p:spPr>
      </p:pic>
      <p:pic>
        <p:nvPicPr>
          <p:cNvPr id="6" name="Picture 5" descr="A blue pie chart with text&#10;&#10;Description automatically generated">
            <a:extLst>
              <a:ext uri="{FF2B5EF4-FFF2-40B4-BE49-F238E27FC236}">
                <a16:creationId xmlns:a16="http://schemas.microsoft.com/office/drawing/2014/main" id="{6A2AE80E-AF29-5F30-0103-F2D95B577A40}"/>
              </a:ext>
            </a:extLst>
          </p:cNvPr>
          <p:cNvPicPr>
            <a:picLocks noChangeAspect="1"/>
          </p:cNvPicPr>
          <p:nvPr/>
        </p:nvPicPr>
        <p:blipFill>
          <a:blip r:embed="rId3"/>
          <a:stretch>
            <a:fillRect/>
          </a:stretch>
        </p:blipFill>
        <p:spPr>
          <a:xfrm>
            <a:off x="7262882" y="3587773"/>
            <a:ext cx="3166979" cy="2728997"/>
          </a:xfrm>
          <a:prstGeom prst="rect">
            <a:avLst/>
          </a:prstGeom>
        </p:spPr>
      </p:pic>
    </p:spTree>
    <p:extLst>
      <p:ext uri="{BB962C8B-B14F-4D97-AF65-F5344CB8AC3E}">
        <p14:creationId xmlns:p14="http://schemas.microsoft.com/office/powerpoint/2010/main" val="70694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1299-66E1-E60E-70D9-9A49F64CF774}"/>
              </a:ext>
            </a:extLst>
          </p:cNvPr>
          <p:cNvSpPr>
            <a:spLocks noGrp="1"/>
          </p:cNvSpPr>
          <p:nvPr>
            <p:ph type="title"/>
          </p:nvPr>
        </p:nvSpPr>
        <p:spPr/>
        <p:txBody>
          <a:bodyPr/>
          <a:lstStyle/>
          <a:p>
            <a:r>
              <a:rPr lang="en-US"/>
              <a:t>Power BI Dashboard</a:t>
            </a:r>
          </a:p>
        </p:txBody>
      </p:sp>
      <p:pic>
        <p:nvPicPr>
          <p:cNvPr id="6" name="Youtube Song Analysis - video">
            <a:hlinkClick r:id="" action="ppaction://media"/>
            <a:extLst>
              <a:ext uri="{FF2B5EF4-FFF2-40B4-BE49-F238E27FC236}">
                <a16:creationId xmlns:a16="http://schemas.microsoft.com/office/drawing/2014/main" id="{02C592EF-FDA5-D07B-A9A1-0E8743BA6F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6525" y="1536700"/>
            <a:ext cx="9378949" cy="4980709"/>
          </a:xfrm>
          <a:prstGeom prst="rect">
            <a:avLst/>
          </a:prstGeom>
        </p:spPr>
      </p:pic>
    </p:spTree>
    <p:extLst>
      <p:ext uri="{BB962C8B-B14F-4D97-AF65-F5344CB8AC3E}">
        <p14:creationId xmlns:p14="http://schemas.microsoft.com/office/powerpoint/2010/main" val="368854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ConfettiVTI</vt:lpstr>
      <vt:lpstr>Youtube Song Analysis</vt:lpstr>
      <vt:lpstr>Problem Statement</vt:lpstr>
      <vt:lpstr>Project Objectives</vt:lpstr>
      <vt:lpstr>Dataset Description</vt:lpstr>
      <vt:lpstr>Insights</vt:lpstr>
      <vt:lpstr>Findings</vt:lpstr>
      <vt:lpstr>Findings Cont..</vt:lpstr>
      <vt:lpstr>Findings Cont..</vt:lpstr>
      <vt:lpstr>Power BI Dashboard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116</cp:revision>
  <dcterms:created xsi:type="dcterms:W3CDTF">2024-07-05T04:48:08Z</dcterms:created>
  <dcterms:modified xsi:type="dcterms:W3CDTF">2024-07-05T06:25:26Z</dcterms:modified>
</cp:coreProperties>
</file>